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4572000" cx="4572000"/>
  <p:notesSz cx="6858000" cy="9144000"/>
  <p:embeddedFontLst>
    <p:embeddedFont>
      <p:font typeface="Playfair Display"/>
      <p:regular r:id="rId19"/>
      <p:bold r:id="rId20"/>
      <p:italic r:id="rId21"/>
      <p:boldItalic r:id="rId22"/>
    </p:embeddedFont>
    <p:embeddedFont>
      <p:font typeface="La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0">
          <p15:clr>
            <a:srgbClr val="A4A3A4"/>
          </p15:clr>
        </p15:guide>
        <p15:guide id="2" pos="1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0" orient="horz"/>
        <p:guide pos="1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bold.fntdata"/><Relationship Id="rId22" Type="http://schemas.openxmlformats.org/officeDocument/2006/relationships/font" Target="fonts/PlayfairDisplay-boldItalic.fntdata"/><Relationship Id="rId21" Type="http://schemas.openxmlformats.org/officeDocument/2006/relationships/font" Target="fonts/PlayfairDisplay-italic.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Italic.fntdata"/><Relationship Id="rId25"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layfairDisplay-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c6f9e2caa_0_0:notes"/>
          <p:cNvSpPr/>
          <p:nvPr>
            <p:ph idx="2" type="sldImg"/>
          </p:nvPr>
        </p:nvSpPr>
        <p:spPr>
          <a:xfrm>
            <a:off x="1714753" y="685800"/>
            <a:ext cx="34293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c6f9e2c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255833b389_0_47: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255833b38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55833b389_0_52: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255833b38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255833b389_0_58: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255833b38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255833b389_0_65: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255833b38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255833b389_0_0: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255833b3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255833b389_0_5: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255833b38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255833b389_0_10: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255833b38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255833b389_0_17: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255833b38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255833b389_0_23: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255833b38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255833b389_0_35: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255833b38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255833b389_0_30: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255833b38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255833b389_0_42: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255833b38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374525" y="665600"/>
            <a:ext cx="1822800" cy="3240900"/>
          </a:xfrm>
          <a:prstGeom prst="rect">
            <a:avLst/>
          </a:prstGeom>
          <a:solidFill>
            <a:schemeClr val="dk1"/>
          </a:solidFill>
          <a:ln>
            <a:noFill/>
          </a:ln>
        </p:spPr>
        <p:txBody>
          <a:bodyPr anchorCtr="0" anchor="ctr" bIns="57575" lIns="57575" spcFirstLastPara="1" rIns="57575" wrap="square" tIns="57575">
            <a:noAutofit/>
          </a:bodyPr>
          <a:lstStyle/>
          <a:p>
            <a:pPr indent="0" lvl="0" marL="0" rtl="0" algn="l">
              <a:spcBef>
                <a:spcPts val="0"/>
              </a:spcBef>
              <a:spcAft>
                <a:spcPts val="0"/>
              </a:spcAft>
              <a:buNone/>
            </a:pPr>
            <a:r>
              <a:t/>
            </a:r>
            <a:endParaRPr/>
          </a:p>
        </p:txBody>
      </p:sp>
      <p:sp>
        <p:nvSpPr>
          <p:cNvPr id="11" name="Google Shape;11;p2"/>
          <p:cNvSpPr/>
          <p:nvPr/>
        </p:nvSpPr>
        <p:spPr>
          <a:xfrm>
            <a:off x="1496475" y="882400"/>
            <a:ext cx="1579200" cy="2807100"/>
          </a:xfrm>
          <a:prstGeom prst="rect">
            <a:avLst/>
          </a:prstGeom>
          <a:noFill/>
          <a:ln cap="flat" cmpd="sng" w="28575">
            <a:solidFill>
              <a:schemeClr val="lt1"/>
            </a:solidFill>
            <a:prstDash val="solid"/>
            <a:miter lim="8000"/>
            <a:headEnd len="sm" w="sm" type="none"/>
            <a:tailEnd len="sm" w="sm" type="none"/>
          </a:ln>
        </p:spPr>
        <p:txBody>
          <a:bodyPr anchorCtr="0" anchor="ctr" bIns="57575" lIns="57575" spcFirstLastPara="1" rIns="57575" wrap="square" tIns="5757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1548125" y="1446400"/>
            <a:ext cx="1475700" cy="1408200"/>
          </a:xfrm>
          <a:prstGeom prst="rect">
            <a:avLst/>
          </a:prstGeom>
        </p:spPr>
        <p:txBody>
          <a:bodyPr anchorCtr="0" anchor="ctr" bIns="57575" lIns="57575" spcFirstLastPara="1" rIns="57575" wrap="square" tIns="57575">
            <a:noAutofit/>
          </a:bodyPr>
          <a:lstStyle>
            <a:lvl1pPr lvl="0" algn="ctr">
              <a:spcBef>
                <a:spcPts val="0"/>
              </a:spcBef>
              <a:spcAft>
                <a:spcPts val="0"/>
              </a:spcAft>
              <a:buClr>
                <a:schemeClr val="lt1"/>
              </a:buClr>
              <a:buSzPts val="20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20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20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20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20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20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20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20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20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1548181" y="2903938"/>
            <a:ext cx="1475700" cy="623400"/>
          </a:xfrm>
          <a:prstGeom prst="rect">
            <a:avLst/>
          </a:prstGeom>
        </p:spPr>
        <p:txBody>
          <a:bodyPr anchorCtr="0" anchor="b" bIns="57575" lIns="57575" spcFirstLastPara="1" rIns="57575" wrap="square" tIns="57575">
            <a:noAutofit/>
          </a:bodyPr>
          <a:lstStyle>
            <a:lvl1pPr lvl="0" algn="ctr">
              <a:lnSpc>
                <a:spcPct val="100000"/>
              </a:lnSpc>
              <a:spcBef>
                <a:spcPts val="0"/>
              </a:spcBef>
              <a:spcAft>
                <a:spcPts val="0"/>
              </a:spcAft>
              <a:buClr>
                <a:schemeClr val="lt1"/>
              </a:buClr>
              <a:buSzPts val="11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100"/>
              <a:buFont typeface="Playfair Display"/>
              <a:buNone/>
              <a:defRPr b="1" sz="11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100"/>
              <a:buFont typeface="Playfair Display"/>
              <a:buNone/>
              <a:defRPr b="1" sz="11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100"/>
              <a:buFont typeface="Playfair Display"/>
              <a:buNone/>
              <a:defRPr b="1" sz="11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100"/>
              <a:buFont typeface="Playfair Display"/>
              <a:buNone/>
              <a:defRPr b="1" sz="11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100"/>
              <a:buFont typeface="Playfair Display"/>
              <a:buNone/>
              <a:defRPr b="1" sz="11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100"/>
              <a:buFont typeface="Playfair Display"/>
              <a:buNone/>
              <a:defRPr b="1" sz="11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100"/>
              <a:buFont typeface="Playfair Display"/>
              <a:buNone/>
              <a:defRPr b="1" sz="11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100"/>
              <a:buFont typeface="Playfair Display"/>
              <a:buNone/>
              <a:defRPr b="1" sz="11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4485067"/>
            <a:ext cx="4572000" cy="87000"/>
          </a:xfrm>
          <a:prstGeom prst="rect">
            <a:avLst/>
          </a:prstGeom>
          <a:solidFill>
            <a:schemeClr val="dk1"/>
          </a:solidFill>
          <a:ln>
            <a:noFill/>
          </a:ln>
        </p:spPr>
        <p:txBody>
          <a:bodyPr anchorCtr="0" anchor="ctr" bIns="57575" lIns="57575" spcFirstLastPara="1" rIns="57575" wrap="square" tIns="5757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155850" y="1096089"/>
            <a:ext cx="4260300" cy="1431300"/>
          </a:xfrm>
          <a:prstGeom prst="rect">
            <a:avLst/>
          </a:prstGeom>
        </p:spPr>
        <p:txBody>
          <a:bodyPr anchorCtr="0" anchor="b" bIns="57575" lIns="57575" spcFirstLastPara="1" rIns="57575" wrap="square" tIns="57575">
            <a:noAutofit/>
          </a:bodyPr>
          <a:lstStyle>
            <a:lvl1pPr lvl="0" algn="ctr">
              <a:spcBef>
                <a:spcPts val="0"/>
              </a:spcBef>
              <a:spcAft>
                <a:spcPts val="0"/>
              </a:spcAft>
              <a:buSzPts val="6300"/>
              <a:buFont typeface="Lato"/>
              <a:buNone/>
              <a:defRPr sz="6300">
                <a:latin typeface="Lato"/>
                <a:ea typeface="Lato"/>
                <a:cs typeface="Lato"/>
                <a:sym typeface="Lato"/>
              </a:defRPr>
            </a:lvl1pPr>
            <a:lvl2pPr lvl="1" algn="ctr">
              <a:spcBef>
                <a:spcPts val="0"/>
              </a:spcBef>
              <a:spcAft>
                <a:spcPts val="0"/>
              </a:spcAft>
              <a:buSzPts val="6300"/>
              <a:buFont typeface="Lato"/>
              <a:buNone/>
              <a:defRPr sz="6300">
                <a:latin typeface="Lato"/>
                <a:ea typeface="Lato"/>
                <a:cs typeface="Lato"/>
                <a:sym typeface="Lato"/>
              </a:defRPr>
            </a:lvl2pPr>
            <a:lvl3pPr lvl="2" algn="ctr">
              <a:spcBef>
                <a:spcPts val="0"/>
              </a:spcBef>
              <a:spcAft>
                <a:spcPts val="0"/>
              </a:spcAft>
              <a:buSzPts val="6300"/>
              <a:buFont typeface="Lato"/>
              <a:buNone/>
              <a:defRPr sz="6300">
                <a:latin typeface="Lato"/>
                <a:ea typeface="Lato"/>
                <a:cs typeface="Lato"/>
                <a:sym typeface="Lato"/>
              </a:defRPr>
            </a:lvl3pPr>
            <a:lvl4pPr lvl="3" algn="ctr">
              <a:spcBef>
                <a:spcPts val="0"/>
              </a:spcBef>
              <a:spcAft>
                <a:spcPts val="0"/>
              </a:spcAft>
              <a:buSzPts val="6300"/>
              <a:buFont typeface="Lato"/>
              <a:buNone/>
              <a:defRPr sz="6300">
                <a:latin typeface="Lato"/>
                <a:ea typeface="Lato"/>
                <a:cs typeface="Lato"/>
                <a:sym typeface="Lato"/>
              </a:defRPr>
            </a:lvl4pPr>
            <a:lvl5pPr lvl="4" algn="ctr">
              <a:spcBef>
                <a:spcPts val="0"/>
              </a:spcBef>
              <a:spcAft>
                <a:spcPts val="0"/>
              </a:spcAft>
              <a:buSzPts val="6300"/>
              <a:buFont typeface="Lato"/>
              <a:buNone/>
              <a:defRPr sz="6300">
                <a:latin typeface="Lato"/>
                <a:ea typeface="Lato"/>
                <a:cs typeface="Lato"/>
                <a:sym typeface="Lato"/>
              </a:defRPr>
            </a:lvl5pPr>
            <a:lvl6pPr lvl="5" algn="ctr">
              <a:spcBef>
                <a:spcPts val="0"/>
              </a:spcBef>
              <a:spcAft>
                <a:spcPts val="0"/>
              </a:spcAft>
              <a:buSzPts val="6300"/>
              <a:buFont typeface="Lato"/>
              <a:buNone/>
              <a:defRPr sz="6300">
                <a:latin typeface="Lato"/>
                <a:ea typeface="Lato"/>
                <a:cs typeface="Lato"/>
                <a:sym typeface="Lato"/>
              </a:defRPr>
            </a:lvl6pPr>
            <a:lvl7pPr lvl="6" algn="ctr">
              <a:spcBef>
                <a:spcPts val="0"/>
              </a:spcBef>
              <a:spcAft>
                <a:spcPts val="0"/>
              </a:spcAft>
              <a:buSzPts val="6300"/>
              <a:buFont typeface="Lato"/>
              <a:buNone/>
              <a:defRPr sz="6300">
                <a:latin typeface="Lato"/>
                <a:ea typeface="Lato"/>
                <a:cs typeface="Lato"/>
                <a:sym typeface="Lato"/>
              </a:defRPr>
            </a:lvl7pPr>
            <a:lvl8pPr lvl="7" algn="ctr">
              <a:spcBef>
                <a:spcPts val="0"/>
              </a:spcBef>
              <a:spcAft>
                <a:spcPts val="0"/>
              </a:spcAft>
              <a:buSzPts val="6300"/>
              <a:buFont typeface="Lato"/>
              <a:buNone/>
              <a:defRPr sz="6300">
                <a:latin typeface="Lato"/>
                <a:ea typeface="Lato"/>
                <a:cs typeface="Lato"/>
                <a:sym typeface="Lato"/>
              </a:defRPr>
            </a:lvl8pPr>
            <a:lvl9pPr lvl="8" algn="ctr">
              <a:spcBef>
                <a:spcPts val="0"/>
              </a:spcBef>
              <a:spcAft>
                <a:spcPts val="0"/>
              </a:spcAft>
              <a:buSzPts val="6300"/>
              <a:buFont typeface="Lato"/>
              <a:buNone/>
              <a:defRPr sz="6300">
                <a:latin typeface="Lato"/>
                <a:ea typeface="Lato"/>
                <a:cs typeface="Lato"/>
                <a:sym typeface="Lato"/>
              </a:defRPr>
            </a:lvl9pPr>
          </a:lstStyle>
          <a:p>
            <a:r>
              <a:t>xx%</a:t>
            </a:r>
          </a:p>
        </p:txBody>
      </p:sp>
      <p:sp>
        <p:nvSpPr>
          <p:cNvPr id="51" name="Google Shape;51;p11"/>
          <p:cNvSpPr txBox="1"/>
          <p:nvPr>
            <p:ph idx="1" type="body"/>
          </p:nvPr>
        </p:nvSpPr>
        <p:spPr>
          <a:xfrm>
            <a:off x="155850" y="2595067"/>
            <a:ext cx="4260300" cy="952500"/>
          </a:xfrm>
          <a:prstGeom prst="rect">
            <a:avLst/>
          </a:prstGeom>
        </p:spPr>
        <p:txBody>
          <a:bodyPr anchorCtr="0" anchor="t" bIns="57575" lIns="57575" spcFirstLastPara="1" rIns="57575" wrap="square" tIns="57575">
            <a:noAutofit/>
          </a:bodyPr>
          <a:lstStyle>
            <a:lvl1pPr indent="-298450" lvl="0" marL="457200" algn="ctr">
              <a:spcBef>
                <a:spcPts val="0"/>
              </a:spcBef>
              <a:spcAft>
                <a:spcPts val="0"/>
              </a:spcAft>
              <a:buSzPts val="1100"/>
              <a:buChar char="●"/>
              <a:defRPr/>
            </a:lvl1pPr>
            <a:lvl2pPr indent="-285750" lvl="1" marL="914400" algn="ctr">
              <a:spcBef>
                <a:spcPts val="1000"/>
              </a:spcBef>
              <a:spcAft>
                <a:spcPts val="0"/>
              </a:spcAft>
              <a:buSzPts val="900"/>
              <a:buChar char="○"/>
              <a:defRPr/>
            </a:lvl2pPr>
            <a:lvl3pPr indent="-285750" lvl="2" marL="1371600" algn="ctr">
              <a:spcBef>
                <a:spcPts val="1000"/>
              </a:spcBef>
              <a:spcAft>
                <a:spcPts val="0"/>
              </a:spcAft>
              <a:buSzPts val="900"/>
              <a:buChar char="■"/>
              <a:defRPr/>
            </a:lvl3pPr>
            <a:lvl4pPr indent="-285750" lvl="3" marL="1828800" algn="ctr">
              <a:spcBef>
                <a:spcPts val="1000"/>
              </a:spcBef>
              <a:spcAft>
                <a:spcPts val="0"/>
              </a:spcAft>
              <a:buSzPts val="900"/>
              <a:buChar char="●"/>
              <a:defRPr/>
            </a:lvl4pPr>
            <a:lvl5pPr indent="-285750" lvl="4" marL="2286000" algn="ctr">
              <a:spcBef>
                <a:spcPts val="1000"/>
              </a:spcBef>
              <a:spcAft>
                <a:spcPts val="0"/>
              </a:spcAft>
              <a:buSzPts val="900"/>
              <a:buChar char="○"/>
              <a:defRPr/>
            </a:lvl5pPr>
            <a:lvl6pPr indent="-285750" lvl="5" marL="2743200" algn="ctr">
              <a:spcBef>
                <a:spcPts val="1000"/>
              </a:spcBef>
              <a:spcAft>
                <a:spcPts val="0"/>
              </a:spcAft>
              <a:buSzPts val="900"/>
              <a:buChar char="■"/>
              <a:defRPr/>
            </a:lvl6pPr>
            <a:lvl7pPr indent="-285750" lvl="6" marL="3200400" algn="ctr">
              <a:spcBef>
                <a:spcPts val="1000"/>
              </a:spcBef>
              <a:spcAft>
                <a:spcPts val="0"/>
              </a:spcAft>
              <a:buSzPts val="900"/>
              <a:buChar char="●"/>
              <a:defRPr/>
            </a:lvl7pPr>
            <a:lvl8pPr indent="-285750" lvl="7" marL="3657600" algn="ctr">
              <a:spcBef>
                <a:spcPts val="1000"/>
              </a:spcBef>
              <a:spcAft>
                <a:spcPts val="0"/>
              </a:spcAft>
              <a:buSzPts val="900"/>
              <a:buChar char="○"/>
              <a:defRPr/>
            </a:lvl8pPr>
            <a:lvl9pPr indent="-285750" lvl="8" marL="4114800" algn="ctr">
              <a:spcBef>
                <a:spcPts val="1000"/>
              </a:spcBef>
              <a:spcAft>
                <a:spcPts val="1000"/>
              </a:spcAft>
              <a:buSzPts val="900"/>
              <a:buChar char="■"/>
              <a:defRPr/>
            </a:lvl9pPr>
          </a:lstStyle>
          <a:p/>
        </p:txBody>
      </p:sp>
      <p:sp>
        <p:nvSpPr>
          <p:cNvPr id="52" name="Google Shape;52;p11"/>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254775" y="1265667"/>
            <a:ext cx="4062600" cy="1598400"/>
          </a:xfrm>
          <a:prstGeom prst="rect">
            <a:avLst/>
          </a:prstGeom>
        </p:spPr>
        <p:txBody>
          <a:bodyPr anchorCtr="0" anchor="ctr" bIns="57575" lIns="57575" spcFirstLastPara="1" rIns="57575" wrap="square" tIns="57575">
            <a:noAutofit/>
          </a:bodyPr>
          <a:lstStyle>
            <a:lvl1pPr lvl="0" algn="ctr">
              <a:spcBef>
                <a:spcPts val="0"/>
              </a:spcBef>
              <a:spcAft>
                <a:spcPts val="0"/>
              </a:spcAft>
              <a:buClr>
                <a:schemeClr val="lt1"/>
              </a:buClr>
              <a:buSzPts val="3000"/>
              <a:buFont typeface="Lato"/>
              <a:buNone/>
              <a:defRPr b="0" sz="3000">
                <a:solidFill>
                  <a:schemeClr val="lt1"/>
                </a:solidFill>
                <a:latin typeface="Lato"/>
                <a:ea typeface="Lato"/>
                <a:cs typeface="Lato"/>
                <a:sym typeface="Lato"/>
              </a:defRPr>
            </a:lvl1pPr>
            <a:lvl2pPr lvl="1" algn="ctr">
              <a:spcBef>
                <a:spcPts val="0"/>
              </a:spcBef>
              <a:spcAft>
                <a:spcPts val="0"/>
              </a:spcAft>
              <a:buClr>
                <a:schemeClr val="lt1"/>
              </a:buClr>
              <a:buSzPts val="3000"/>
              <a:buFont typeface="Lato"/>
              <a:buNone/>
              <a:defRPr b="0" sz="3000">
                <a:solidFill>
                  <a:schemeClr val="lt1"/>
                </a:solidFill>
                <a:latin typeface="Lato"/>
                <a:ea typeface="Lato"/>
                <a:cs typeface="Lato"/>
                <a:sym typeface="Lato"/>
              </a:defRPr>
            </a:lvl2pPr>
            <a:lvl3pPr lvl="2" algn="ctr">
              <a:spcBef>
                <a:spcPts val="0"/>
              </a:spcBef>
              <a:spcAft>
                <a:spcPts val="0"/>
              </a:spcAft>
              <a:buClr>
                <a:schemeClr val="lt1"/>
              </a:buClr>
              <a:buSzPts val="3000"/>
              <a:buFont typeface="Lato"/>
              <a:buNone/>
              <a:defRPr b="0" sz="3000">
                <a:solidFill>
                  <a:schemeClr val="lt1"/>
                </a:solidFill>
                <a:latin typeface="Lato"/>
                <a:ea typeface="Lato"/>
                <a:cs typeface="Lato"/>
                <a:sym typeface="Lato"/>
              </a:defRPr>
            </a:lvl3pPr>
            <a:lvl4pPr lvl="3" algn="ctr">
              <a:spcBef>
                <a:spcPts val="0"/>
              </a:spcBef>
              <a:spcAft>
                <a:spcPts val="0"/>
              </a:spcAft>
              <a:buClr>
                <a:schemeClr val="lt1"/>
              </a:buClr>
              <a:buSzPts val="3000"/>
              <a:buFont typeface="Lato"/>
              <a:buNone/>
              <a:defRPr b="0" sz="3000">
                <a:solidFill>
                  <a:schemeClr val="lt1"/>
                </a:solidFill>
                <a:latin typeface="Lato"/>
                <a:ea typeface="Lato"/>
                <a:cs typeface="Lato"/>
                <a:sym typeface="Lato"/>
              </a:defRPr>
            </a:lvl4pPr>
            <a:lvl5pPr lvl="4" algn="ctr">
              <a:spcBef>
                <a:spcPts val="0"/>
              </a:spcBef>
              <a:spcAft>
                <a:spcPts val="0"/>
              </a:spcAft>
              <a:buClr>
                <a:schemeClr val="lt1"/>
              </a:buClr>
              <a:buSzPts val="3000"/>
              <a:buFont typeface="Lato"/>
              <a:buNone/>
              <a:defRPr b="0" sz="3000">
                <a:solidFill>
                  <a:schemeClr val="lt1"/>
                </a:solidFill>
                <a:latin typeface="Lato"/>
                <a:ea typeface="Lato"/>
                <a:cs typeface="Lato"/>
                <a:sym typeface="Lato"/>
              </a:defRPr>
            </a:lvl5pPr>
            <a:lvl6pPr lvl="5" algn="ctr">
              <a:spcBef>
                <a:spcPts val="0"/>
              </a:spcBef>
              <a:spcAft>
                <a:spcPts val="0"/>
              </a:spcAft>
              <a:buClr>
                <a:schemeClr val="lt1"/>
              </a:buClr>
              <a:buSzPts val="3000"/>
              <a:buFont typeface="Lato"/>
              <a:buNone/>
              <a:defRPr b="0" sz="3000">
                <a:solidFill>
                  <a:schemeClr val="lt1"/>
                </a:solidFill>
                <a:latin typeface="Lato"/>
                <a:ea typeface="Lato"/>
                <a:cs typeface="Lato"/>
                <a:sym typeface="Lato"/>
              </a:defRPr>
            </a:lvl6pPr>
            <a:lvl7pPr lvl="6" algn="ctr">
              <a:spcBef>
                <a:spcPts val="0"/>
              </a:spcBef>
              <a:spcAft>
                <a:spcPts val="0"/>
              </a:spcAft>
              <a:buClr>
                <a:schemeClr val="lt1"/>
              </a:buClr>
              <a:buSzPts val="3000"/>
              <a:buFont typeface="Lato"/>
              <a:buNone/>
              <a:defRPr b="0" sz="3000">
                <a:solidFill>
                  <a:schemeClr val="lt1"/>
                </a:solidFill>
                <a:latin typeface="Lato"/>
                <a:ea typeface="Lato"/>
                <a:cs typeface="Lato"/>
                <a:sym typeface="Lato"/>
              </a:defRPr>
            </a:lvl7pPr>
            <a:lvl8pPr lvl="7" algn="ctr">
              <a:spcBef>
                <a:spcPts val="0"/>
              </a:spcBef>
              <a:spcAft>
                <a:spcPts val="0"/>
              </a:spcAft>
              <a:buClr>
                <a:schemeClr val="lt1"/>
              </a:buClr>
              <a:buSzPts val="3000"/>
              <a:buFont typeface="Lato"/>
              <a:buNone/>
              <a:defRPr b="0" sz="3000">
                <a:solidFill>
                  <a:schemeClr val="lt1"/>
                </a:solidFill>
                <a:latin typeface="Lato"/>
                <a:ea typeface="Lato"/>
                <a:cs typeface="Lato"/>
                <a:sym typeface="Lato"/>
              </a:defRPr>
            </a:lvl8pPr>
            <a:lvl9pPr lvl="8" algn="ctr">
              <a:spcBef>
                <a:spcPts val="0"/>
              </a:spcBef>
              <a:spcAft>
                <a:spcPts val="0"/>
              </a:spcAft>
              <a:buClr>
                <a:schemeClr val="lt1"/>
              </a:buClr>
              <a:buSzPts val="3000"/>
              <a:buFont typeface="Lato"/>
              <a:buNone/>
              <a:defRPr b="0" sz="3000">
                <a:solidFill>
                  <a:schemeClr val="lt1"/>
                </a:solidFill>
                <a:latin typeface="Lato"/>
                <a:ea typeface="Lato"/>
                <a:cs typeface="Lato"/>
                <a:sym typeface="Lato"/>
              </a:defRPr>
            </a:lvl9pPr>
          </a:lstStyle>
          <a:p/>
        </p:txBody>
      </p:sp>
      <p:sp>
        <p:nvSpPr>
          <p:cNvPr id="17" name="Google Shape;17;p3"/>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4485067"/>
            <a:ext cx="4572000" cy="87000"/>
          </a:xfrm>
          <a:prstGeom prst="rect">
            <a:avLst/>
          </a:prstGeom>
          <a:solidFill>
            <a:schemeClr val="dk1"/>
          </a:solidFill>
          <a:ln>
            <a:noFill/>
          </a:ln>
        </p:spPr>
        <p:txBody>
          <a:bodyPr anchorCtr="0" anchor="ctr" bIns="57575" lIns="57575" spcFirstLastPara="1" rIns="57575" wrap="square" tIns="5757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21" name="Google Shape;21;p4"/>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lvl1pPr indent="-298450" lvl="0" marL="457200">
              <a:spcBef>
                <a:spcPts val="0"/>
              </a:spcBef>
              <a:spcAft>
                <a:spcPts val="0"/>
              </a:spcAft>
              <a:buSzPts val="1100"/>
              <a:buChar char="●"/>
              <a:defRPr/>
            </a:lvl1pPr>
            <a:lvl2pPr indent="-285750" lvl="1" marL="914400">
              <a:spcBef>
                <a:spcPts val="1000"/>
              </a:spcBef>
              <a:spcAft>
                <a:spcPts val="0"/>
              </a:spcAft>
              <a:buSzPts val="900"/>
              <a:buChar char="○"/>
              <a:defRPr/>
            </a:lvl2pPr>
            <a:lvl3pPr indent="-285750" lvl="2" marL="1371600">
              <a:spcBef>
                <a:spcPts val="1000"/>
              </a:spcBef>
              <a:spcAft>
                <a:spcPts val="0"/>
              </a:spcAft>
              <a:buSzPts val="900"/>
              <a:buChar char="■"/>
              <a:defRPr/>
            </a:lvl3pPr>
            <a:lvl4pPr indent="-285750" lvl="3" marL="1828800">
              <a:spcBef>
                <a:spcPts val="1000"/>
              </a:spcBef>
              <a:spcAft>
                <a:spcPts val="0"/>
              </a:spcAft>
              <a:buSzPts val="900"/>
              <a:buChar char="●"/>
              <a:defRPr/>
            </a:lvl4pPr>
            <a:lvl5pPr indent="-285750" lvl="4" marL="2286000">
              <a:spcBef>
                <a:spcPts val="1000"/>
              </a:spcBef>
              <a:spcAft>
                <a:spcPts val="0"/>
              </a:spcAft>
              <a:buSzPts val="900"/>
              <a:buChar char="○"/>
              <a:defRPr/>
            </a:lvl5pPr>
            <a:lvl6pPr indent="-285750" lvl="5" marL="2743200">
              <a:spcBef>
                <a:spcPts val="1000"/>
              </a:spcBef>
              <a:spcAft>
                <a:spcPts val="0"/>
              </a:spcAft>
              <a:buSzPts val="900"/>
              <a:buChar char="■"/>
              <a:defRPr/>
            </a:lvl6pPr>
            <a:lvl7pPr indent="-285750" lvl="6" marL="3200400">
              <a:spcBef>
                <a:spcPts val="1000"/>
              </a:spcBef>
              <a:spcAft>
                <a:spcPts val="0"/>
              </a:spcAft>
              <a:buSzPts val="900"/>
              <a:buChar char="●"/>
              <a:defRPr/>
            </a:lvl7pPr>
            <a:lvl8pPr indent="-285750" lvl="7" marL="3657600">
              <a:spcBef>
                <a:spcPts val="1000"/>
              </a:spcBef>
              <a:spcAft>
                <a:spcPts val="0"/>
              </a:spcAft>
              <a:buSzPts val="900"/>
              <a:buChar char="○"/>
              <a:defRPr/>
            </a:lvl8pPr>
            <a:lvl9pPr indent="-285750" lvl="8" marL="4114800">
              <a:spcBef>
                <a:spcPts val="1000"/>
              </a:spcBef>
              <a:spcAft>
                <a:spcPts val="1000"/>
              </a:spcAft>
              <a:buSzPts val="900"/>
              <a:buChar char="■"/>
              <a:defRPr/>
            </a:lvl9pPr>
          </a:lstStyle>
          <a:p/>
        </p:txBody>
      </p:sp>
      <p:sp>
        <p:nvSpPr>
          <p:cNvPr id="22" name="Google Shape;22;p4"/>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25" name="Google Shape;25;p5"/>
          <p:cNvSpPr txBox="1"/>
          <p:nvPr>
            <p:ph idx="1" type="body"/>
          </p:nvPr>
        </p:nvSpPr>
        <p:spPr>
          <a:xfrm>
            <a:off x="155850" y="1024422"/>
            <a:ext cx="1999800" cy="3036900"/>
          </a:xfrm>
          <a:prstGeom prst="rect">
            <a:avLst/>
          </a:prstGeom>
        </p:spPr>
        <p:txBody>
          <a:bodyPr anchorCtr="0" anchor="t" bIns="57575" lIns="57575" spcFirstLastPara="1" rIns="57575" wrap="square" tIns="57575">
            <a:noAutofit/>
          </a:bodyPr>
          <a:lstStyle>
            <a:lvl1pPr indent="-285750" lvl="0" marL="457200">
              <a:spcBef>
                <a:spcPts val="0"/>
              </a:spcBef>
              <a:spcAft>
                <a:spcPts val="0"/>
              </a:spcAft>
              <a:buSzPts val="900"/>
              <a:buChar char="●"/>
              <a:defRPr sz="900"/>
            </a:lvl1pPr>
            <a:lvl2pPr indent="-279400" lvl="1" marL="914400">
              <a:spcBef>
                <a:spcPts val="1000"/>
              </a:spcBef>
              <a:spcAft>
                <a:spcPts val="0"/>
              </a:spcAft>
              <a:buSzPts val="800"/>
              <a:buChar char="○"/>
              <a:defRPr sz="800"/>
            </a:lvl2pPr>
            <a:lvl3pPr indent="-279400" lvl="2" marL="1371600">
              <a:spcBef>
                <a:spcPts val="1000"/>
              </a:spcBef>
              <a:spcAft>
                <a:spcPts val="0"/>
              </a:spcAft>
              <a:buSzPts val="800"/>
              <a:buChar char="■"/>
              <a:defRPr sz="800"/>
            </a:lvl3pPr>
            <a:lvl4pPr indent="-279400" lvl="3" marL="1828800">
              <a:spcBef>
                <a:spcPts val="1000"/>
              </a:spcBef>
              <a:spcAft>
                <a:spcPts val="0"/>
              </a:spcAft>
              <a:buSzPts val="800"/>
              <a:buChar char="●"/>
              <a:defRPr sz="800"/>
            </a:lvl4pPr>
            <a:lvl5pPr indent="-279400" lvl="4" marL="2286000">
              <a:spcBef>
                <a:spcPts val="1000"/>
              </a:spcBef>
              <a:spcAft>
                <a:spcPts val="0"/>
              </a:spcAft>
              <a:buSzPts val="800"/>
              <a:buChar char="○"/>
              <a:defRPr sz="800"/>
            </a:lvl5pPr>
            <a:lvl6pPr indent="-279400" lvl="5" marL="2743200">
              <a:spcBef>
                <a:spcPts val="1000"/>
              </a:spcBef>
              <a:spcAft>
                <a:spcPts val="0"/>
              </a:spcAft>
              <a:buSzPts val="800"/>
              <a:buChar char="■"/>
              <a:defRPr sz="800"/>
            </a:lvl6pPr>
            <a:lvl7pPr indent="-279400" lvl="6" marL="3200400">
              <a:spcBef>
                <a:spcPts val="1000"/>
              </a:spcBef>
              <a:spcAft>
                <a:spcPts val="0"/>
              </a:spcAft>
              <a:buSzPts val="800"/>
              <a:buChar char="●"/>
              <a:defRPr sz="800"/>
            </a:lvl7pPr>
            <a:lvl8pPr indent="-279400" lvl="7" marL="3657600">
              <a:spcBef>
                <a:spcPts val="1000"/>
              </a:spcBef>
              <a:spcAft>
                <a:spcPts val="0"/>
              </a:spcAft>
              <a:buSzPts val="800"/>
              <a:buChar char="○"/>
              <a:defRPr sz="800"/>
            </a:lvl8pPr>
            <a:lvl9pPr indent="-279400" lvl="8" marL="4114800">
              <a:spcBef>
                <a:spcPts val="1000"/>
              </a:spcBef>
              <a:spcAft>
                <a:spcPts val="1000"/>
              </a:spcAft>
              <a:buSzPts val="800"/>
              <a:buChar char="■"/>
              <a:defRPr sz="800"/>
            </a:lvl9pPr>
          </a:lstStyle>
          <a:p/>
        </p:txBody>
      </p:sp>
      <p:sp>
        <p:nvSpPr>
          <p:cNvPr id="26" name="Google Shape;26;p5"/>
          <p:cNvSpPr txBox="1"/>
          <p:nvPr>
            <p:ph idx="2" type="body"/>
          </p:nvPr>
        </p:nvSpPr>
        <p:spPr>
          <a:xfrm>
            <a:off x="2416200" y="1024422"/>
            <a:ext cx="1999800" cy="3036900"/>
          </a:xfrm>
          <a:prstGeom prst="rect">
            <a:avLst/>
          </a:prstGeom>
        </p:spPr>
        <p:txBody>
          <a:bodyPr anchorCtr="0" anchor="t" bIns="57575" lIns="57575" spcFirstLastPara="1" rIns="57575" wrap="square" tIns="57575">
            <a:noAutofit/>
          </a:bodyPr>
          <a:lstStyle>
            <a:lvl1pPr indent="-285750" lvl="0" marL="457200">
              <a:spcBef>
                <a:spcPts val="0"/>
              </a:spcBef>
              <a:spcAft>
                <a:spcPts val="0"/>
              </a:spcAft>
              <a:buSzPts val="900"/>
              <a:buChar char="●"/>
              <a:defRPr sz="900"/>
            </a:lvl1pPr>
            <a:lvl2pPr indent="-279400" lvl="1" marL="914400">
              <a:spcBef>
                <a:spcPts val="1000"/>
              </a:spcBef>
              <a:spcAft>
                <a:spcPts val="0"/>
              </a:spcAft>
              <a:buSzPts val="800"/>
              <a:buChar char="○"/>
              <a:defRPr sz="800"/>
            </a:lvl2pPr>
            <a:lvl3pPr indent="-279400" lvl="2" marL="1371600">
              <a:spcBef>
                <a:spcPts val="1000"/>
              </a:spcBef>
              <a:spcAft>
                <a:spcPts val="0"/>
              </a:spcAft>
              <a:buSzPts val="800"/>
              <a:buChar char="■"/>
              <a:defRPr sz="800"/>
            </a:lvl3pPr>
            <a:lvl4pPr indent="-279400" lvl="3" marL="1828800">
              <a:spcBef>
                <a:spcPts val="1000"/>
              </a:spcBef>
              <a:spcAft>
                <a:spcPts val="0"/>
              </a:spcAft>
              <a:buSzPts val="800"/>
              <a:buChar char="●"/>
              <a:defRPr sz="800"/>
            </a:lvl4pPr>
            <a:lvl5pPr indent="-279400" lvl="4" marL="2286000">
              <a:spcBef>
                <a:spcPts val="1000"/>
              </a:spcBef>
              <a:spcAft>
                <a:spcPts val="0"/>
              </a:spcAft>
              <a:buSzPts val="800"/>
              <a:buChar char="○"/>
              <a:defRPr sz="800"/>
            </a:lvl5pPr>
            <a:lvl6pPr indent="-279400" lvl="5" marL="2743200">
              <a:spcBef>
                <a:spcPts val="1000"/>
              </a:spcBef>
              <a:spcAft>
                <a:spcPts val="0"/>
              </a:spcAft>
              <a:buSzPts val="800"/>
              <a:buChar char="■"/>
              <a:defRPr sz="800"/>
            </a:lvl6pPr>
            <a:lvl7pPr indent="-279400" lvl="6" marL="3200400">
              <a:spcBef>
                <a:spcPts val="1000"/>
              </a:spcBef>
              <a:spcAft>
                <a:spcPts val="0"/>
              </a:spcAft>
              <a:buSzPts val="800"/>
              <a:buChar char="●"/>
              <a:defRPr sz="800"/>
            </a:lvl7pPr>
            <a:lvl8pPr indent="-279400" lvl="7" marL="3657600">
              <a:spcBef>
                <a:spcPts val="1000"/>
              </a:spcBef>
              <a:spcAft>
                <a:spcPts val="0"/>
              </a:spcAft>
              <a:buSzPts val="800"/>
              <a:buChar char="○"/>
              <a:defRPr sz="800"/>
            </a:lvl8pPr>
            <a:lvl9pPr indent="-279400" lvl="8" marL="4114800">
              <a:spcBef>
                <a:spcPts val="1000"/>
              </a:spcBef>
              <a:spcAft>
                <a:spcPts val="1000"/>
              </a:spcAft>
              <a:buSzPts val="800"/>
              <a:buChar char="■"/>
              <a:defRPr sz="800"/>
            </a:lvl9pPr>
          </a:lstStyle>
          <a:p/>
        </p:txBody>
      </p:sp>
      <p:sp>
        <p:nvSpPr>
          <p:cNvPr id="27" name="Google Shape;27;p5"/>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30" name="Google Shape;30;p6"/>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155850" y="493867"/>
            <a:ext cx="1404000" cy="671700"/>
          </a:xfrm>
          <a:prstGeom prst="rect">
            <a:avLst/>
          </a:prstGeom>
        </p:spPr>
        <p:txBody>
          <a:bodyPr anchorCtr="0" anchor="b" bIns="57575" lIns="57575" spcFirstLastPara="1" rIns="57575" wrap="square" tIns="57575">
            <a:noAutofit/>
          </a:bodyPr>
          <a:lstStyle>
            <a:lvl1pPr lvl="0">
              <a:spcBef>
                <a:spcPts val="0"/>
              </a:spcBef>
              <a:spcAft>
                <a:spcPts val="0"/>
              </a:spcAft>
              <a:buSzPts val="1500"/>
              <a:buNone/>
              <a:defRPr sz="15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33" name="Google Shape;33;p7"/>
          <p:cNvSpPr txBox="1"/>
          <p:nvPr>
            <p:ph idx="1" type="body"/>
          </p:nvPr>
        </p:nvSpPr>
        <p:spPr>
          <a:xfrm>
            <a:off x="155850" y="1236780"/>
            <a:ext cx="1404000" cy="2826000"/>
          </a:xfrm>
          <a:prstGeom prst="rect">
            <a:avLst/>
          </a:prstGeom>
        </p:spPr>
        <p:txBody>
          <a:bodyPr anchorCtr="0" anchor="t" bIns="57575" lIns="57575" spcFirstLastPara="1" rIns="57575" wrap="square" tIns="57575">
            <a:noAutofit/>
          </a:bodyPr>
          <a:lstStyle>
            <a:lvl1pPr indent="-279400" lvl="0" marL="457200">
              <a:spcBef>
                <a:spcPts val="0"/>
              </a:spcBef>
              <a:spcAft>
                <a:spcPts val="0"/>
              </a:spcAft>
              <a:buSzPts val="800"/>
              <a:buChar char="●"/>
              <a:defRPr sz="800"/>
            </a:lvl1pPr>
            <a:lvl2pPr indent="-279400" lvl="1" marL="914400">
              <a:spcBef>
                <a:spcPts val="1000"/>
              </a:spcBef>
              <a:spcAft>
                <a:spcPts val="0"/>
              </a:spcAft>
              <a:buSzPts val="800"/>
              <a:buChar char="○"/>
              <a:defRPr sz="800"/>
            </a:lvl2pPr>
            <a:lvl3pPr indent="-279400" lvl="2" marL="1371600">
              <a:spcBef>
                <a:spcPts val="1000"/>
              </a:spcBef>
              <a:spcAft>
                <a:spcPts val="0"/>
              </a:spcAft>
              <a:buSzPts val="800"/>
              <a:buChar char="■"/>
              <a:defRPr sz="800"/>
            </a:lvl3pPr>
            <a:lvl4pPr indent="-279400" lvl="3" marL="1828800">
              <a:spcBef>
                <a:spcPts val="1000"/>
              </a:spcBef>
              <a:spcAft>
                <a:spcPts val="0"/>
              </a:spcAft>
              <a:buSzPts val="800"/>
              <a:buChar char="●"/>
              <a:defRPr sz="800"/>
            </a:lvl4pPr>
            <a:lvl5pPr indent="-279400" lvl="4" marL="2286000">
              <a:spcBef>
                <a:spcPts val="1000"/>
              </a:spcBef>
              <a:spcAft>
                <a:spcPts val="0"/>
              </a:spcAft>
              <a:buSzPts val="800"/>
              <a:buChar char="○"/>
              <a:defRPr sz="800"/>
            </a:lvl5pPr>
            <a:lvl6pPr indent="-279400" lvl="5" marL="2743200">
              <a:spcBef>
                <a:spcPts val="1000"/>
              </a:spcBef>
              <a:spcAft>
                <a:spcPts val="0"/>
              </a:spcAft>
              <a:buSzPts val="800"/>
              <a:buChar char="■"/>
              <a:defRPr sz="800"/>
            </a:lvl6pPr>
            <a:lvl7pPr indent="-279400" lvl="6" marL="3200400">
              <a:spcBef>
                <a:spcPts val="1000"/>
              </a:spcBef>
              <a:spcAft>
                <a:spcPts val="0"/>
              </a:spcAft>
              <a:buSzPts val="800"/>
              <a:buChar char="●"/>
              <a:defRPr sz="800"/>
            </a:lvl7pPr>
            <a:lvl8pPr indent="-279400" lvl="7" marL="3657600">
              <a:spcBef>
                <a:spcPts val="1000"/>
              </a:spcBef>
              <a:spcAft>
                <a:spcPts val="0"/>
              </a:spcAft>
              <a:buSzPts val="800"/>
              <a:buChar char="○"/>
              <a:defRPr sz="800"/>
            </a:lvl8pPr>
            <a:lvl9pPr indent="-279400" lvl="8" marL="4114800">
              <a:spcBef>
                <a:spcPts val="1000"/>
              </a:spcBef>
              <a:spcAft>
                <a:spcPts val="1000"/>
              </a:spcAft>
              <a:buSzPts val="800"/>
              <a:buChar char="■"/>
              <a:defRPr sz="800"/>
            </a:lvl9pPr>
          </a:lstStyle>
          <a:p/>
        </p:txBody>
      </p:sp>
      <p:sp>
        <p:nvSpPr>
          <p:cNvPr id="34" name="Google Shape;34;p7"/>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245125" y="467867"/>
            <a:ext cx="2809500" cy="3636300"/>
          </a:xfrm>
          <a:prstGeom prst="rect">
            <a:avLst/>
          </a:prstGeom>
        </p:spPr>
        <p:txBody>
          <a:bodyPr anchorCtr="0" anchor="ctr" bIns="57575" lIns="57575" spcFirstLastPara="1" rIns="57575" wrap="square" tIns="57575">
            <a:noAutofit/>
          </a:bodyPr>
          <a:lstStyle>
            <a:lvl1pPr lvl="0">
              <a:spcBef>
                <a:spcPts val="0"/>
              </a:spcBef>
              <a:spcAft>
                <a:spcPts val="0"/>
              </a:spcAft>
              <a:buClr>
                <a:schemeClr val="lt1"/>
              </a:buClr>
              <a:buSzPts val="3000"/>
              <a:buFont typeface="Lato"/>
              <a:buNone/>
              <a:defRPr b="0" sz="3000">
                <a:solidFill>
                  <a:schemeClr val="lt1"/>
                </a:solidFill>
                <a:latin typeface="Lato"/>
                <a:ea typeface="Lato"/>
                <a:cs typeface="Lato"/>
                <a:sym typeface="Lato"/>
              </a:defRPr>
            </a:lvl1pPr>
            <a:lvl2pPr lvl="1">
              <a:spcBef>
                <a:spcPts val="0"/>
              </a:spcBef>
              <a:spcAft>
                <a:spcPts val="0"/>
              </a:spcAft>
              <a:buClr>
                <a:schemeClr val="lt1"/>
              </a:buClr>
              <a:buSzPts val="3000"/>
              <a:buFont typeface="Lato"/>
              <a:buNone/>
              <a:defRPr b="0" sz="3000">
                <a:solidFill>
                  <a:schemeClr val="lt1"/>
                </a:solidFill>
                <a:latin typeface="Lato"/>
                <a:ea typeface="Lato"/>
                <a:cs typeface="Lato"/>
                <a:sym typeface="Lato"/>
              </a:defRPr>
            </a:lvl2pPr>
            <a:lvl3pPr lvl="2">
              <a:spcBef>
                <a:spcPts val="0"/>
              </a:spcBef>
              <a:spcAft>
                <a:spcPts val="0"/>
              </a:spcAft>
              <a:buClr>
                <a:schemeClr val="lt1"/>
              </a:buClr>
              <a:buSzPts val="3000"/>
              <a:buFont typeface="Lato"/>
              <a:buNone/>
              <a:defRPr b="0" sz="3000">
                <a:solidFill>
                  <a:schemeClr val="lt1"/>
                </a:solidFill>
                <a:latin typeface="Lato"/>
                <a:ea typeface="Lato"/>
                <a:cs typeface="Lato"/>
                <a:sym typeface="Lato"/>
              </a:defRPr>
            </a:lvl3pPr>
            <a:lvl4pPr lvl="3">
              <a:spcBef>
                <a:spcPts val="0"/>
              </a:spcBef>
              <a:spcAft>
                <a:spcPts val="0"/>
              </a:spcAft>
              <a:buClr>
                <a:schemeClr val="lt1"/>
              </a:buClr>
              <a:buSzPts val="3000"/>
              <a:buFont typeface="Lato"/>
              <a:buNone/>
              <a:defRPr b="0" sz="3000">
                <a:solidFill>
                  <a:schemeClr val="lt1"/>
                </a:solidFill>
                <a:latin typeface="Lato"/>
                <a:ea typeface="Lato"/>
                <a:cs typeface="Lato"/>
                <a:sym typeface="Lato"/>
              </a:defRPr>
            </a:lvl4pPr>
            <a:lvl5pPr lvl="4">
              <a:spcBef>
                <a:spcPts val="0"/>
              </a:spcBef>
              <a:spcAft>
                <a:spcPts val="0"/>
              </a:spcAft>
              <a:buClr>
                <a:schemeClr val="lt1"/>
              </a:buClr>
              <a:buSzPts val="3000"/>
              <a:buFont typeface="Lato"/>
              <a:buNone/>
              <a:defRPr b="0" sz="3000">
                <a:solidFill>
                  <a:schemeClr val="lt1"/>
                </a:solidFill>
                <a:latin typeface="Lato"/>
                <a:ea typeface="Lato"/>
                <a:cs typeface="Lato"/>
                <a:sym typeface="Lato"/>
              </a:defRPr>
            </a:lvl5pPr>
            <a:lvl6pPr lvl="5">
              <a:spcBef>
                <a:spcPts val="0"/>
              </a:spcBef>
              <a:spcAft>
                <a:spcPts val="0"/>
              </a:spcAft>
              <a:buClr>
                <a:schemeClr val="lt1"/>
              </a:buClr>
              <a:buSzPts val="3000"/>
              <a:buFont typeface="Lato"/>
              <a:buNone/>
              <a:defRPr b="0" sz="3000">
                <a:solidFill>
                  <a:schemeClr val="lt1"/>
                </a:solidFill>
                <a:latin typeface="Lato"/>
                <a:ea typeface="Lato"/>
                <a:cs typeface="Lato"/>
                <a:sym typeface="Lato"/>
              </a:defRPr>
            </a:lvl6pPr>
            <a:lvl7pPr lvl="6">
              <a:spcBef>
                <a:spcPts val="0"/>
              </a:spcBef>
              <a:spcAft>
                <a:spcPts val="0"/>
              </a:spcAft>
              <a:buClr>
                <a:schemeClr val="lt1"/>
              </a:buClr>
              <a:buSzPts val="3000"/>
              <a:buFont typeface="Lato"/>
              <a:buNone/>
              <a:defRPr b="0" sz="3000">
                <a:solidFill>
                  <a:schemeClr val="lt1"/>
                </a:solidFill>
                <a:latin typeface="Lato"/>
                <a:ea typeface="Lato"/>
                <a:cs typeface="Lato"/>
                <a:sym typeface="Lato"/>
              </a:defRPr>
            </a:lvl7pPr>
            <a:lvl8pPr lvl="7">
              <a:spcBef>
                <a:spcPts val="0"/>
              </a:spcBef>
              <a:spcAft>
                <a:spcPts val="0"/>
              </a:spcAft>
              <a:buClr>
                <a:schemeClr val="lt1"/>
              </a:buClr>
              <a:buSzPts val="3000"/>
              <a:buFont typeface="Lato"/>
              <a:buNone/>
              <a:defRPr b="0" sz="3000">
                <a:solidFill>
                  <a:schemeClr val="lt1"/>
                </a:solidFill>
                <a:latin typeface="Lato"/>
                <a:ea typeface="Lato"/>
                <a:cs typeface="Lato"/>
                <a:sym typeface="Lato"/>
              </a:defRPr>
            </a:lvl8pPr>
            <a:lvl9pPr lvl="8">
              <a:spcBef>
                <a:spcPts val="0"/>
              </a:spcBef>
              <a:spcAft>
                <a:spcPts val="0"/>
              </a:spcAft>
              <a:buClr>
                <a:schemeClr val="lt1"/>
              </a:buClr>
              <a:buSzPts val="3000"/>
              <a:buFont typeface="Lato"/>
              <a:buNone/>
              <a:defRPr b="0" sz="3000">
                <a:solidFill>
                  <a:schemeClr val="lt1"/>
                </a:solidFill>
                <a:latin typeface="Lato"/>
                <a:ea typeface="Lato"/>
                <a:cs typeface="Lato"/>
                <a:sym typeface="Lato"/>
              </a:defRPr>
            </a:lvl9pPr>
          </a:lstStyle>
          <a:p/>
        </p:txBody>
      </p:sp>
      <p:sp>
        <p:nvSpPr>
          <p:cNvPr id="37" name="Google Shape;37;p8"/>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2286000" y="-22"/>
            <a:ext cx="2286000" cy="4572000"/>
          </a:xfrm>
          <a:prstGeom prst="rect">
            <a:avLst/>
          </a:prstGeom>
          <a:solidFill>
            <a:schemeClr val="dk1"/>
          </a:solidFill>
          <a:ln>
            <a:noFill/>
          </a:ln>
        </p:spPr>
        <p:txBody>
          <a:bodyPr anchorCtr="0" anchor="ctr" bIns="57575" lIns="57575" spcFirstLastPara="1" rIns="57575" wrap="square" tIns="57575">
            <a:noAutofit/>
          </a:bodyPr>
          <a:lstStyle/>
          <a:p>
            <a:pPr indent="0" lvl="0" marL="0" rtl="0" algn="l">
              <a:spcBef>
                <a:spcPts val="0"/>
              </a:spcBef>
              <a:spcAft>
                <a:spcPts val="0"/>
              </a:spcAft>
              <a:buNone/>
            </a:pPr>
            <a:r>
              <a:t/>
            </a:r>
            <a:endParaRPr/>
          </a:p>
        </p:txBody>
      </p:sp>
      <p:cxnSp>
        <p:nvCxnSpPr>
          <p:cNvPr id="40" name="Google Shape;40;p9"/>
          <p:cNvCxnSpPr/>
          <p:nvPr/>
        </p:nvCxnSpPr>
        <p:spPr>
          <a:xfrm>
            <a:off x="2514838" y="3996000"/>
            <a:ext cx="2343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9"/>
          <p:cNvSpPr txBox="1"/>
          <p:nvPr>
            <p:ph type="title"/>
          </p:nvPr>
        </p:nvSpPr>
        <p:spPr>
          <a:xfrm>
            <a:off x="132750" y="984844"/>
            <a:ext cx="2022600" cy="1496400"/>
          </a:xfrm>
          <a:prstGeom prst="rect">
            <a:avLst/>
          </a:prstGeom>
        </p:spPr>
        <p:txBody>
          <a:bodyPr anchorCtr="0" anchor="b" bIns="57575" lIns="57575" spcFirstLastPara="1" rIns="57575" wrap="square" tIns="57575">
            <a:noAutofit/>
          </a:bodyPr>
          <a:lstStyle>
            <a:lvl1pPr lvl="0" algn="ctr">
              <a:spcBef>
                <a:spcPts val="0"/>
              </a:spcBef>
              <a:spcAft>
                <a:spcPts val="0"/>
              </a:spcAft>
              <a:buSzPts val="2600"/>
              <a:buNone/>
              <a:defRPr sz="2600"/>
            </a:lvl1pPr>
            <a:lvl2pPr lvl="1" algn="ctr">
              <a:spcBef>
                <a:spcPts val="0"/>
              </a:spcBef>
              <a:spcAft>
                <a:spcPts val="0"/>
              </a:spcAft>
              <a:buSzPts val="2600"/>
              <a:buNone/>
              <a:defRPr sz="2600"/>
            </a:lvl2pPr>
            <a:lvl3pPr lvl="2" algn="ctr">
              <a:spcBef>
                <a:spcPts val="0"/>
              </a:spcBef>
              <a:spcAft>
                <a:spcPts val="0"/>
              </a:spcAft>
              <a:buSzPts val="2600"/>
              <a:buNone/>
              <a:defRPr sz="2600"/>
            </a:lvl3pPr>
            <a:lvl4pPr lvl="3" algn="ctr">
              <a:spcBef>
                <a:spcPts val="0"/>
              </a:spcBef>
              <a:spcAft>
                <a:spcPts val="0"/>
              </a:spcAft>
              <a:buSzPts val="2600"/>
              <a:buNone/>
              <a:defRPr sz="2600"/>
            </a:lvl4pPr>
            <a:lvl5pPr lvl="4" algn="ctr">
              <a:spcBef>
                <a:spcPts val="0"/>
              </a:spcBef>
              <a:spcAft>
                <a:spcPts val="0"/>
              </a:spcAft>
              <a:buSzPts val="2600"/>
              <a:buNone/>
              <a:defRPr sz="2600"/>
            </a:lvl5pPr>
            <a:lvl6pPr lvl="5" algn="ctr">
              <a:spcBef>
                <a:spcPts val="0"/>
              </a:spcBef>
              <a:spcAft>
                <a:spcPts val="0"/>
              </a:spcAft>
              <a:buSzPts val="2600"/>
              <a:buNone/>
              <a:defRPr sz="2600"/>
            </a:lvl6pPr>
            <a:lvl7pPr lvl="6" algn="ctr">
              <a:spcBef>
                <a:spcPts val="0"/>
              </a:spcBef>
              <a:spcAft>
                <a:spcPts val="0"/>
              </a:spcAft>
              <a:buSzPts val="2600"/>
              <a:buNone/>
              <a:defRPr sz="2600"/>
            </a:lvl7pPr>
            <a:lvl8pPr lvl="7" algn="ctr">
              <a:spcBef>
                <a:spcPts val="0"/>
              </a:spcBef>
              <a:spcAft>
                <a:spcPts val="0"/>
              </a:spcAft>
              <a:buSzPts val="2600"/>
              <a:buNone/>
              <a:defRPr sz="2600"/>
            </a:lvl8pPr>
            <a:lvl9pPr lvl="8" algn="ctr">
              <a:spcBef>
                <a:spcPts val="0"/>
              </a:spcBef>
              <a:spcAft>
                <a:spcPts val="0"/>
              </a:spcAft>
              <a:buSzPts val="2600"/>
              <a:buNone/>
              <a:defRPr sz="2600"/>
            </a:lvl9pPr>
          </a:lstStyle>
          <a:p/>
        </p:txBody>
      </p:sp>
      <p:sp>
        <p:nvSpPr>
          <p:cNvPr id="42" name="Google Shape;42;p9"/>
          <p:cNvSpPr txBox="1"/>
          <p:nvPr>
            <p:ph idx="1" type="subTitle"/>
          </p:nvPr>
        </p:nvSpPr>
        <p:spPr>
          <a:xfrm>
            <a:off x="132750" y="2529068"/>
            <a:ext cx="2022600" cy="1196100"/>
          </a:xfrm>
          <a:prstGeom prst="rect">
            <a:avLst/>
          </a:prstGeom>
        </p:spPr>
        <p:txBody>
          <a:bodyPr anchorCtr="0" anchor="t" bIns="57575" lIns="57575" spcFirstLastPara="1" rIns="57575" wrap="square" tIns="57575">
            <a:no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1300"/>
              <a:buNone/>
              <a:defRPr sz="1300"/>
            </a:lvl2pPr>
            <a:lvl3pPr lvl="2" algn="ctr">
              <a:lnSpc>
                <a:spcPct val="100000"/>
              </a:lnSpc>
              <a:spcBef>
                <a:spcPts val="0"/>
              </a:spcBef>
              <a:spcAft>
                <a:spcPts val="0"/>
              </a:spcAft>
              <a:buSzPts val="1300"/>
              <a:buNone/>
              <a:defRPr sz="1300"/>
            </a:lvl3pPr>
            <a:lvl4pPr lvl="3" algn="ctr">
              <a:lnSpc>
                <a:spcPct val="100000"/>
              </a:lnSpc>
              <a:spcBef>
                <a:spcPts val="0"/>
              </a:spcBef>
              <a:spcAft>
                <a:spcPts val="0"/>
              </a:spcAft>
              <a:buSzPts val="1300"/>
              <a:buNone/>
              <a:defRPr sz="1300"/>
            </a:lvl4pPr>
            <a:lvl5pPr lvl="4" algn="ctr">
              <a:lnSpc>
                <a:spcPct val="100000"/>
              </a:lnSpc>
              <a:spcBef>
                <a:spcPts val="0"/>
              </a:spcBef>
              <a:spcAft>
                <a:spcPts val="0"/>
              </a:spcAft>
              <a:buSzPts val="1300"/>
              <a:buNone/>
              <a:defRPr sz="1300"/>
            </a:lvl5pPr>
            <a:lvl6pPr lvl="5" algn="ctr">
              <a:lnSpc>
                <a:spcPct val="100000"/>
              </a:lnSpc>
              <a:spcBef>
                <a:spcPts val="0"/>
              </a:spcBef>
              <a:spcAft>
                <a:spcPts val="0"/>
              </a:spcAft>
              <a:buSzPts val="1300"/>
              <a:buNone/>
              <a:defRPr sz="1300"/>
            </a:lvl6pPr>
            <a:lvl7pPr lvl="6" algn="ctr">
              <a:lnSpc>
                <a:spcPct val="100000"/>
              </a:lnSpc>
              <a:spcBef>
                <a:spcPts val="0"/>
              </a:spcBef>
              <a:spcAft>
                <a:spcPts val="0"/>
              </a:spcAft>
              <a:buSzPts val="1300"/>
              <a:buNone/>
              <a:defRPr sz="1300"/>
            </a:lvl7pPr>
            <a:lvl8pPr lvl="7" algn="ctr">
              <a:lnSpc>
                <a:spcPct val="100000"/>
              </a:lnSpc>
              <a:spcBef>
                <a:spcPts val="0"/>
              </a:spcBef>
              <a:spcAft>
                <a:spcPts val="0"/>
              </a:spcAft>
              <a:buSzPts val="1300"/>
              <a:buNone/>
              <a:defRPr sz="1300"/>
            </a:lvl8pPr>
            <a:lvl9pPr lvl="8" algn="ctr">
              <a:lnSpc>
                <a:spcPct val="100000"/>
              </a:lnSpc>
              <a:spcBef>
                <a:spcPts val="0"/>
              </a:spcBef>
              <a:spcAft>
                <a:spcPts val="0"/>
              </a:spcAft>
              <a:buSzPts val="1300"/>
              <a:buNone/>
              <a:defRPr sz="1300"/>
            </a:lvl9pPr>
          </a:lstStyle>
          <a:p/>
        </p:txBody>
      </p:sp>
      <p:sp>
        <p:nvSpPr>
          <p:cNvPr id="43" name="Google Shape;43;p9"/>
          <p:cNvSpPr txBox="1"/>
          <p:nvPr>
            <p:ph idx="2" type="body"/>
          </p:nvPr>
        </p:nvSpPr>
        <p:spPr>
          <a:xfrm>
            <a:off x="2469750" y="643733"/>
            <a:ext cx="1918500" cy="3284400"/>
          </a:xfrm>
          <a:prstGeom prst="rect">
            <a:avLst/>
          </a:prstGeom>
        </p:spPr>
        <p:txBody>
          <a:bodyPr anchorCtr="0" anchor="ctr" bIns="57575" lIns="57575" spcFirstLastPara="1" rIns="57575" wrap="square" tIns="57575">
            <a:noAutofit/>
          </a:bodyPr>
          <a:lstStyle>
            <a:lvl1pPr indent="-298450" lvl="0" marL="457200">
              <a:spcBef>
                <a:spcPts val="0"/>
              </a:spcBef>
              <a:spcAft>
                <a:spcPts val="0"/>
              </a:spcAft>
              <a:buClr>
                <a:schemeClr val="lt1"/>
              </a:buClr>
              <a:buSzPts val="1100"/>
              <a:buChar char="●"/>
              <a:defRPr>
                <a:solidFill>
                  <a:schemeClr val="lt1"/>
                </a:solidFill>
              </a:defRPr>
            </a:lvl1pPr>
            <a:lvl2pPr indent="-285750" lvl="1" marL="914400">
              <a:spcBef>
                <a:spcPts val="1000"/>
              </a:spcBef>
              <a:spcAft>
                <a:spcPts val="0"/>
              </a:spcAft>
              <a:buClr>
                <a:schemeClr val="lt1"/>
              </a:buClr>
              <a:buSzPts val="900"/>
              <a:buChar char="○"/>
              <a:defRPr>
                <a:solidFill>
                  <a:schemeClr val="lt1"/>
                </a:solidFill>
              </a:defRPr>
            </a:lvl2pPr>
            <a:lvl3pPr indent="-285750" lvl="2" marL="1371600">
              <a:spcBef>
                <a:spcPts val="1000"/>
              </a:spcBef>
              <a:spcAft>
                <a:spcPts val="0"/>
              </a:spcAft>
              <a:buClr>
                <a:schemeClr val="lt1"/>
              </a:buClr>
              <a:buSzPts val="900"/>
              <a:buChar char="■"/>
              <a:defRPr>
                <a:solidFill>
                  <a:schemeClr val="lt1"/>
                </a:solidFill>
              </a:defRPr>
            </a:lvl3pPr>
            <a:lvl4pPr indent="-285750" lvl="3" marL="1828800">
              <a:spcBef>
                <a:spcPts val="1000"/>
              </a:spcBef>
              <a:spcAft>
                <a:spcPts val="0"/>
              </a:spcAft>
              <a:buClr>
                <a:schemeClr val="lt1"/>
              </a:buClr>
              <a:buSzPts val="900"/>
              <a:buChar char="●"/>
              <a:defRPr>
                <a:solidFill>
                  <a:schemeClr val="lt1"/>
                </a:solidFill>
              </a:defRPr>
            </a:lvl4pPr>
            <a:lvl5pPr indent="-285750" lvl="4" marL="2286000">
              <a:spcBef>
                <a:spcPts val="1000"/>
              </a:spcBef>
              <a:spcAft>
                <a:spcPts val="0"/>
              </a:spcAft>
              <a:buClr>
                <a:schemeClr val="lt1"/>
              </a:buClr>
              <a:buSzPts val="900"/>
              <a:buChar char="○"/>
              <a:defRPr>
                <a:solidFill>
                  <a:schemeClr val="lt1"/>
                </a:solidFill>
              </a:defRPr>
            </a:lvl5pPr>
            <a:lvl6pPr indent="-285750" lvl="5" marL="2743200">
              <a:spcBef>
                <a:spcPts val="1000"/>
              </a:spcBef>
              <a:spcAft>
                <a:spcPts val="0"/>
              </a:spcAft>
              <a:buClr>
                <a:schemeClr val="lt1"/>
              </a:buClr>
              <a:buSzPts val="900"/>
              <a:buChar char="■"/>
              <a:defRPr>
                <a:solidFill>
                  <a:schemeClr val="lt1"/>
                </a:solidFill>
              </a:defRPr>
            </a:lvl6pPr>
            <a:lvl7pPr indent="-285750" lvl="6" marL="3200400">
              <a:spcBef>
                <a:spcPts val="1000"/>
              </a:spcBef>
              <a:spcAft>
                <a:spcPts val="0"/>
              </a:spcAft>
              <a:buClr>
                <a:schemeClr val="lt1"/>
              </a:buClr>
              <a:buSzPts val="900"/>
              <a:buChar char="●"/>
              <a:defRPr>
                <a:solidFill>
                  <a:schemeClr val="lt1"/>
                </a:solidFill>
              </a:defRPr>
            </a:lvl7pPr>
            <a:lvl8pPr indent="-285750" lvl="7" marL="3657600">
              <a:spcBef>
                <a:spcPts val="1000"/>
              </a:spcBef>
              <a:spcAft>
                <a:spcPts val="0"/>
              </a:spcAft>
              <a:buClr>
                <a:schemeClr val="lt1"/>
              </a:buClr>
              <a:buSzPts val="900"/>
              <a:buChar char="○"/>
              <a:defRPr>
                <a:solidFill>
                  <a:schemeClr val="lt1"/>
                </a:solidFill>
              </a:defRPr>
            </a:lvl8pPr>
            <a:lvl9pPr indent="-285750" lvl="8" marL="4114800">
              <a:spcBef>
                <a:spcPts val="1000"/>
              </a:spcBef>
              <a:spcAft>
                <a:spcPts val="1000"/>
              </a:spcAft>
              <a:buClr>
                <a:schemeClr val="lt1"/>
              </a:buClr>
              <a:buSzPts val="900"/>
              <a:buChar char="■"/>
              <a:defRPr>
                <a:solidFill>
                  <a:schemeClr val="lt1"/>
                </a:solidFill>
              </a:defRPr>
            </a:lvl9pPr>
          </a:lstStyle>
          <a:p/>
        </p:txBody>
      </p:sp>
      <p:sp>
        <p:nvSpPr>
          <p:cNvPr id="44" name="Google Shape;44;p9"/>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159750" y="3760511"/>
            <a:ext cx="2999400" cy="532200"/>
          </a:xfrm>
          <a:prstGeom prst="rect">
            <a:avLst/>
          </a:prstGeom>
        </p:spPr>
        <p:txBody>
          <a:bodyPr anchorCtr="0" anchor="ctr" bIns="57575" lIns="57575" spcFirstLastPara="1" rIns="57575" wrap="square" tIns="57575">
            <a:noAutofit/>
          </a:bodyPr>
          <a:lstStyle>
            <a:lvl1pPr indent="-228600" lvl="0" marL="457200">
              <a:lnSpc>
                <a:spcPct val="100000"/>
              </a:lnSpc>
              <a:spcBef>
                <a:spcPts val="0"/>
              </a:spcBef>
              <a:spcAft>
                <a:spcPts val="0"/>
              </a:spcAft>
              <a:buSzPts val="1100"/>
              <a:buNone/>
              <a:defRPr/>
            </a:lvl1pPr>
          </a:lstStyle>
          <a:p/>
        </p:txBody>
      </p:sp>
      <p:sp>
        <p:nvSpPr>
          <p:cNvPr id="47" name="Google Shape;47;p10"/>
          <p:cNvSpPr txBox="1"/>
          <p:nvPr>
            <p:ph idx="12" type="sldNum"/>
          </p:nvPr>
        </p:nvSpPr>
        <p:spPr>
          <a:xfrm>
            <a:off x="4245125" y="4160897"/>
            <a:ext cx="274200" cy="349800"/>
          </a:xfrm>
          <a:prstGeom prst="rect">
            <a:avLst/>
          </a:prstGeom>
        </p:spPr>
        <p:txBody>
          <a:bodyPr anchorCtr="0" anchor="ctr" bIns="57575" lIns="57575" spcFirstLastPara="1" rIns="57575" wrap="square" tIns="57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55850" y="347867"/>
            <a:ext cx="4260300" cy="556500"/>
          </a:xfrm>
          <a:prstGeom prst="rect">
            <a:avLst/>
          </a:prstGeom>
          <a:noFill/>
          <a:ln>
            <a:noFill/>
          </a:ln>
        </p:spPr>
        <p:txBody>
          <a:bodyPr anchorCtr="0" anchor="t" bIns="57575" lIns="57575" spcFirstLastPara="1" rIns="57575" wrap="square" tIns="57575">
            <a:noAutofit/>
          </a:bodyPr>
          <a:lstStyle>
            <a:lvl1pPr lvl="0">
              <a:spcBef>
                <a:spcPts val="0"/>
              </a:spcBef>
              <a:spcAft>
                <a:spcPts val="0"/>
              </a:spcAft>
              <a:buClr>
                <a:schemeClr val="dk1"/>
              </a:buClr>
              <a:buSzPts val="2000"/>
              <a:buFont typeface="Playfair Display"/>
              <a:buNone/>
              <a:defRPr b="1" sz="20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000"/>
              <a:buFont typeface="Playfair Display"/>
              <a:buNone/>
              <a:defRPr b="1" sz="20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2000"/>
              <a:buFont typeface="Playfair Display"/>
              <a:buNone/>
              <a:defRPr b="1" sz="20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2000"/>
              <a:buFont typeface="Playfair Display"/>
              <a:buNone/>
              <a:defRPr b="1" sz="20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2000"/>
              <a:buFont typeface="Playfair Display"/>
              <a:buNone/>
              <a:defRPr b="1" sz="20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2000"/>
              <a:buFont typeface="Playfair Display"/>
              <a:buNone/>
              <a:defRPr b="1" sz="20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2000"/>
              <a:buFont typeface="Playfair Display"/>
              <a:buNone/>
              <a:defRPr b="1" sz="20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2000"/>
              <a:buFont typeface="Playfair Display"/>
              <a:buNone/>
              <a:defRPr b="1" sz="20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2000"/>
              <a:buFont typeface="Playfair Display"/>
              <a:buNone/>
              <a:defRPr b="1" sz="20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155850" y="1024422"/>
            <a:ext cx="4260300" cy="3036900"/>
          </a:xfrm>
          <a:prstGeom prst="rect">
            <a:avLst/>
          </a:prstGeom>
          <a:noFill/>
          <a:ln>
            <a:noFill/>
          </a:ln>
        </p:spPr>
        <p:txBody>
          <a:bodyPr anchorCtr="0" anchor="t" bIns="57575" lIns="57575" spcFirstLastPara="1" rIns="57575" wrap="square" tIns="57575">
            <a:noAutofit/>
          </a:bodyPr>
          <a:lstStyle>
            <a:lvl1pPr indent="-298450" lvl="0" marL="45720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indent="-285750" lvl="1" marL="91440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2pPr>
            <a:lvl3pPr indent="-285750" lvl="2" marL="137160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3pPr>
            <a:lvl4pPr indent="-285750" lvl="3" marL="182880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4pPr>
            <a:lvl5pPr indent="-285750" lvl="4" marL="228600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5pPr>
            <a:lvl6pPr indent="-285750" lvl="5" marL="274320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6pPr>
            <a:lvl7pPr indent="-285750" lvl="6" marL="320040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7pPr>
            <a:lvl8pPr indent="-285750" lvl="7" marL="365760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8pPr>
            <a:lvl9pPr indent="-285750" lvl="8" marL="4114800">
              <a:lnSpc>
                <a:spcPct val="115000"/>
              </a:lnSpc>
              <a:spcBef>
                <a:spcPts val="1000"/>
              </a:spcBef>
              <a:spcAft>
                <a:spcPts val="1000"/>
              </a:spcAft>
              <a:buClr>
                <a:schemeClr val="dk2"/>
              </a:buClr>
              <a:buSzPts val="900"/>
              <a:buFont typeface="Lato"/>
              <a:buChar char="■"/>
              <a:defRPr sz="900">
                <a:solidFill>
                  <a:schemeClr val="dk2"/>
                </a:solidFill>
                <a:latin typeface="Lato"/>
                <a:ea typeface="Lato"/>
                <a:cs typeface="Lato"/>
                <a:sym typeface="Lato"/>
              </a:defRPr>
            </a:lvl9pPr>
          </a:lstStyle>
          <a:p/>
        </p:txBody>
      </p:sp>
      <p:sp>
        <p:nvSpPr>
          <p:cNvPr id="8" name="Google Shape;8;p1"/>
          <p:cNvSpPr txBox="1"/>
          <p:nvPr>
            <p:ph idx="12" type="sldNum"/>
          </p:nvPr>
        </p:nvSpPr>
        <p:spPr>
          <a:xfrm>
            <a:off x="4245125" y="4160897"/>
            <a:ext cx="274200" cy="349800"/>
          </a:xfrm>
          <a:prstGeom prst="rect">
            <a:avLst/>
          </a:prstGeom>
          <a:noFill/>
          <a:ln>
            <a:noFill/>
          </a:ln>
        </p:spPr>
        <p:txBody>
          <a:bodyPr anchorCtr="0" anchor="ctr" bIns="57575" lIns="57575" spcFirstLastPara="1" rIns="57575" wrap="square" tIns="57575">
            <a:noAutofit/>
          </a:bodyPr>
          <a:lstStyle>
            <a:lvl1pPr lvl="0" algn="r">
              <a:buNone/>
              <a:defRPr sz="600">
                <a:solidFill>
                  <a:schemeClr val="dk2"/>
                </a:solidFill>
                <a:latin typeface="Lato"/>
                <a:ea typeface="Lato"/>
                <a:cs typeface="Lato"/>
                <a:sym typeface="Lato"/>
              </a:defRPr>
            </a:lvl1pPr>
            <a:lvl2pPr lvl="1" algn="r">
              <a:buNone/>
              <a:defRPr sz="600">
                <a:solidFill>
                  <a:schemeClr val="dk2"/>
                </a:solidFill>
                <a:latin typeface="Lato"/>
                <a:ea typeface="Lato"/>
                <a:cs typeface="Lato"/>
                <a:sym typeface="Lato"/>
              </a:defRPr>
            </a:lvl2pPr>
            <a:lvl3pPr lvl="2" algn="r">
              <a:buNone/>
              <a:defRPr sz="600">
                <a:solidFill>
                  <a:schemeClr val="dk2"/>
                </a:solidFill>
                <a:latin typeface="Lato"/>
                <a:ea typeface="Lato"/>
                <a:cs typeface="Lato"/>
                <a:sym typeface="Lato"/>
              </a:defRPr>
            </a:lvl3pPr>
            <a:lvl4pPr lvl="3" algn="r">
              <a:buNone/>
              <a:defRPr sz="600">
                <a:solidFill>
                  <a:schemeClr val="dk2"/>
                </a:solidFill>
                <a:latin typeface="Lato"/>
                <a:ea typeface="Lato"/>
                <a:cs typeface="Lato"/>
                <a:sym typeface="Lato"/>
              </a:defRPr>
            </a:lvl4pPr>
            <a:lvl5pPr lvl="4" algn="r">
              <a:buNone/>
              <a:defRPr sz="600">
                <a:solidFill>
                  <a:schemeClr val="dk2"/>
                </a:solidFill>
                <a:latin typeface="Lato"/>
                <a:ea typeface="Lato"/>
                <a:cs typeface="Lato"/>
                <a:sym typeface="Lato"/>
              </a:defRPr>
            </a:lvl5pPr>
            <a:lvl6pPr lvl="5" algn="r">
              <a:buNone/>
              <a:defRPr sz="600">
                <a:solidFill>
                  <a:schemeClr val="dk2"/>
                </a:solidFill>
                <a:latin typeface="Lato"/>
                <a:ea typeface="Lato"/>
                <a:cs typeface="Lato"/>
                <a:sym typeface="Lato"/>
              </a:defRPr>
            </a:lvl6pPr>
            <a:lvl7pPr lvl="6" algn="r">
              <a:buNone/>
              <a:defRPr sz="600">
                <a:solidFill>
                  <a:schemeClr val="dk2"/>
                </a:solidFill>
                <a:latin typeface="Lato"/>
                <a:ea typeface="Lato"/>
                <a:cs typeface="Lato"/>
                <a:sym typeface="Lato"/>
              </a:defRPr>
            </a:lvl7pPr>
            <a:lvl8pPr lvl="7" algn="r">
              <a:buNone/>
              <a:defRPr sz="600">
                <a:solidFill>
                  <a:schemeClr val="dk2"/>
                </a:solidFill>
                <a:latin typeface="Lato"/>
                <a:ea typeface="Lato"/>
                <a:cs typeface="Lato"/>
                <a:sym typeface="Lato"/>
              </a:defRPr>
            </a:lvl8pPr>
            <a:lvl9pPr lvl="8" algn="r">
              <a:buNone/>
              <a:defRPr sz="6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tiktok.com/tag/disabilityawareness?lang=e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 name="Shape 58"/>
        <p:cNvGrpSpPr/>
        <p:nvPr/>
      </p:nvGrpSpPr>
      <p:grpSpPr>
        <a:xfrm>
          <a:off x="0" y="0"/>
          <a:ext cx="0" cy="0"/>
          <a:chOff x="0" y="0"/>
          <a:chExt cx="0" cy="0"/>
        </a:xfrm>
      </p:grpSpPr>
      <p:sp>
        <p:nvSpPr>
          <p:cNvPr id="59" name="Google Shape;59;p13"/>
          <p:cNvSpPr/>
          <p:nvPr/>
        </p:nvSpPr>
        <p:spPr>
          <a:xfrm>
            <a:off x="356150" y="355350"/>
            <a:ext cx="3861300" cy="3861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txBox="1"/>
          <p:nvPr>
            <p:ph idx="4294967295" type="title"/>
          </p:nvPr>
        </p:nvSpPr>
        <p:spPr>
          <a:xfrm>
            <a:off x="355350" y="1448234"/>
            <a:ext cx="3861300" cy="840300"/>
          </a:xfrm>
          <a:prstGeom prst="rect">
            <a:avLst/>
          </a:prstGeom>
        </p:spPr>
        <p:txBody>
          <a:bodyPr anchorCtr="0" anchor="ctr" bIns="57575" lIns="57575" spcFirstLastPara="1" rIns="57575" wrap="square" tIns="57575">
            <a:noAutofit/>
          </a:bodyPr>
          <a:lstStyle/>
          <a:p>
            <a:pPr indent="0" lvl="0" marL="0" rtl="0" algn="ctr">
              <a:spcBef>
                <a:spcPts val="0"/>
              </a:spcBef>
              <a:spcAft>
                <a:spcPts val="0"/>
              </a:spcAft>
              <a:buNone/>
            </a:pPr>
            <a:r>
              <a:rPr lang="en" sz="3600">
                <a:solidFill>
                  <a:schemeClr val="accent5"/>
                </a:solidFill>
              </a:rPr>
              <a:t>The Extraordinary to Ordinary </a:t>
            </a:r>
            <a:endParaRPr sz="3600">
              <a:solidFill>
                <a:schemeClr val="accent5"/>
              </a:solidFill>
            </a:endParaRPr>
          </a:p>
        </p:txBody>
      </p:sp>
      <p:grpSp>
        <p:nvGrpSpPr>
          <p:cNvPr id="61" name="Google Shape;61;p13"/>
          <p:cNvGrpSpPr/>
          <p:nvPr/>
        </p:nvGrpSpPr>
        <p:grpSpPr>
          <a:xfrm>
            <a:off x="2021846" y="2722628"/>
            <a:ext cx="538770" cy="129045"/>
            <a:chOff x="1882775" y="2738450"/>
            <a:chExt cx="795350" cy="190500"/>
          </a:xfrm>
        </p:grpSpPr>
        <p:sp>
          <p:nvSpPr>
            <p:cNvPr id="62" name="Google Shape;62;p13"/>
            <p:cNvSpPr/>
            <p:nvPr/>
          </p:nvSpPr>
          <p:spPr>
            <a:xfrm>
              <a:off x="1882775" y="2738450"/>
              <a:ext cx="190500" cy="190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2185200" y="2738450"/>
              <a:ext cx="190500" cy="190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2487625" y="2738450"/>
              <a:ext cx="190500" cy="190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13"/>
          <p:cNvSpPr txBox="1"/>
          <p:nvPr>
            <p:ph idx="4294967295" type="body"/>
          </p:nvPr>
        </p:nvSpPr>
        <p:spPr>
          <a:xfrm>
            <a:off x="360575" y="3166126"/>
            <a:ext cx="3861300" cy="334200"/>
          </a:xfrm>
          <a:prstGeom prst="rect">
            <a:avLst/>
          </a:prstGeom>
        </p:spPr>
        <p:txBody>
          <a:bodyPr anchorCtr="0" anchor="t" bIns="57575" lIns="57575" spcFirstLastPara="1" rIns="57575" wrap="square" tIns="57575">
            <a:noAutofit/>
          </a:bodyPr>
          <a:lstStyle/>
          <a:p>
            <a:pPr indent="0" lvl="0" marL="0" rtl="0" algn="ctr">
              <a:spcBef>
                <a:spcPts val="0"/>
              </a:spcBef>
              <a:spcAft>
                <a:spcPts val="1000"/>
              </a:spcAft>
              <a:buNone/>
            </a:pPr>
            <a:r>
              <a:rPr lang="en" sz="1400"/>
              <a:t>Rose Murphy</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Disabilities </a:t>
            </a:r>
            <a:endParaRPr/>
          </a:p>
        </p:txBody>
      </p:sp>
      <p:sp>
        <p:nvSpPr>
          <p:cNvPr id="126" name="Google Shape;126;p22"/>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-People with physical impairments live in a whole different world that is unknown to the rest of society</a:t>
            </a:r>
            <a:endParaRPr/>
          </a:p>
          <a:p>
            <a:pPr indent="0" lvl="0" marL="0" rtl="0" algn="l">
              <a:spcBef>
                <a:spcPts val="1000"/>
              </a:spcBef>
              <a:spcAft>
                <a:spcPts val="0"/>
              </a:spcAft>
              <a:buNone/>
            </a:pPr>
            <a:r>
              <a:rPr lang="en"/>
              <a:t>-Personally, always a mystery</a:t>
            </a:r>
            <a:endParaRPr/>
          </a:p>
          <a:p>
            <a:pPr indent="0" lvl="0" marL="0" rtl="0" algn="l">
              <a:spcBef>
                <a:spcPts val="1000"/>
              </a:spcBef>
              <a:spcAft>
                <a:spcPts val="0"/>
              </a:spcAft>
              <a:buNone/>
            </a:pPr>
            <a:r>
              <a:rPr lang="en"/>
              <a:t>-The media has served as a great </a:t>
            </a:r>
            <a:r>
              <a:rPr lang="en"/>
              <a:t>platform</a:t>
            </a:r>
            <a:r>
              <a:rPr lang="en"/>
              <a:t> for people under these conditions to express themselves, form community and show the rest of the world more about their day to day lives</a:t>
            </a:r>
            <a:endParaRPr/>
          </a:p>
          <a:p>
            <a:pPr indent="0" lvl="0" marL="0" rtl="0" algn="l">
              <a:spcBef>
                <a:spcPts val="1000"/>
              </a:spcBef>
              <a:spcAft>
                <a:spcPts val="1000"/>
              </a:spcAft>
              <a:buNone/>
            </a:pPr>
            <a:r>
              <a:rPr lang="en"/>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Impact</a:t>
            </a:r>
            <a:endParaRPr/>
          </a:p>
        </p:txBody>
      </p:sp>
      <p:sp>
        <p:nvSpPr>
          <p:cNvPr id="132" name="Google Shape;132;p23"/>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-Tiktok educates and normalizes the conditions of this community and helps develop that community </a:t>
            </a:r>
            <a:endParaRPr/>
          </a:p>
          <a:p>
            <a:pPr indent="0" lvl="0" marL="0" rtl="0" algn="l">
              <a:spcBef>
                <a:spcPts val="1000"/>
              </a:spcBef>
              <a:spcAft>
                <a:spcPts val="0"/>
              </a:spcAft>
              <a:buNone/>
            </a:pPr>
            <a:r>
              <a:rPr lang="en"/>
              <a:t>	-Autism awareness-tok </a:t>
            </a:r>
            <a:endParaRPr/>
          </a:p>
          <a:p>
            <a:pPr indent="0" lvl="0" marL="0" rtl="0" algn="l">
              <a:spcBef>
                <a:spcPts val="1000"/>
              </a:spcBef>
              <a:spcAft>
                <a:spcPts val="0"/>
              </a:spcAft>
              <a:buNone/>
            </a:pPr>
            <a:r>
              <a:rPr lang="en"/>
              <a:t>		-Autistic people creating videos expressing their </a:t>
            </a:r>
            <a:r>
              <a:rPr lang="en"/>
              <a:t>experiences</a:t>
            </a:r>
            <a:r>
              <a:rPr lang="en"/>
              <a:t> and what they personally are sensitive to to educate others</a:t>
            </a:r>
            <a:endParaRPr/>
          </a:p>
          <a:p>
            <a:pPr indent="0" lvl="0" marL="0" rtl="0" algn="l">
              <a:spcBef>
                <a:spcPts val="1000"/>
              </a:spcBef>
              <a:spcAft>
                <a:spcPts val="0"/>
              </a:spcAft>
              <a:buNone/>
            </a:pPr>
            <a:r>
              <a:rPr lang="en"/>
              <a:t>	-Down </a:t>
            </a:r>
            <a:r>
              <a:rPr lang="en"/>
              <a:t>syndrome</a:t>
            </a:r>
            <a:r>
              <a:rPr lang="en"/>
              <a:t> </a:t>
            </a:r>
            <a:endParaRPr/>
          </a:p>
          <a:p>
            <a:pPr indent="0" lvl="0" marL="0" rtl="0" algn="l">
              <a:spcBef>
                <a:spcPts val="1000"/>
              </a:spcBef>
              <a:spcAft>
                <a:spcPts val="0"/>
              </a:spcAft>
              <a:buNone/>
            </a:pPr>
            <a:r>
              <a:rPr lang="en"/>
              <a:t>	-Stutters, visually or verbally impaired</a:t>
            </a:r>
            <a:endParaRPr/>
          </a:p>
          <a:p>
            <a:pPr indent="0" lvl="0" marL="0" rtl="0" algn="l">
              <a:spcBef>
                <a:spcPts val="1000"/>
              </a:spcBef>
              <a:spcAft>
                <a:spcPts val="0"/>
              </a:spcAft>
              <a:buNone/>
            </a:pPr>
            <a:r>
              <a:rPr lang="en"/>
              <a:t>	-1.4B views on #disabilityawarenesstiktok</a:t>
            </a:r>
            <a:endParaRPr/>
          </a:p>
          <a:p>
            <a:pPr indent="0" lvl="0" marL="0" rtl="0" algn="l">
              <a:spcBef>
                <a:spcPts val="1000"/>
              </a:spcBef>
              <a:spcAft>
                <a:spcPts val="0"/>
              </a:spcAft>
              <a:buNone/>
            </a:pPr>
            <a:r>
              <a:rPr lang="en"/>
              <a:t>	-</a:t>
            </a:r>
            <a:r>
              <a:rPr lang="en" u="sng">
                <a:solidFill>
                  <a:schemeClr val="hlink"/>
                </a:solidFill>
                <a:hlinkClick r:id="rId3"/>
              </a:rPr>
              <a:t>https://www.tiktok.com/tag/disabilityawareness?lang=en</a:t>
            </a:r>
            <a:r>
              <a:rPr lang="en"/>
              <a:t> </a:t>
            </a:r>
            <a:endParaRPr/>
          </a:p>
          <a:p>
            <a:pPr indent="0" lvl="0" marL="0" rtl="0" algn="l">
              <a:spcBef>
                <a:spcPts val="1000"/>
              </a:spcBef>
              <a:spcAft>
                <a:spcPts val="1000"/>
              </a:spcAft>
              <a:buNone/>
            </a:pPr>
            <a:r>
              <a:rPr lang="en"/>
              <a:t>		-Videos of people expressing their </a:t>
            </a:r>
            <a:r>
              <a:rPr lang="en"/>
              <a:t>experiences and how they are effected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Takeaways </a:t>
            </a:r>
            <a:endParaRPr/>
          </a:p>
        </p:txBody>
      </p:sp>
      <p:sp>
        <p:nvSpPr>
          <p:cNvPr id="138" name="Google Shape;138;p24"/>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-The studies that proved social media helps </a:t>
            </a:r>
            <a:endParaRPr/>
          </a:p>
          <a:p>
            <a:pPr indent="0" lvl="0" marL="0" rtl="0" algn="l">
              <a:spcBef>
                <a:spcPts val="1000"/>
              </a:spcBef>
              <a:spcAft>
                <a:spcPts val="0"/>
              </a:spcAft>
              <a:buNone/>
            </a:pPr>
            <a:r>
              <a:rPr lang="en"/>
              <a:t>-The change on how social media used to be super toxic (and still is), and changed a lot of the </a:t>
            </a:r>
            <a:r>
              <a:rPr lang="en"/>
              <a:t>toxicity</a:t>
            </a:r>
            <a:r>
              <a:rPr lang="en"/>
              <a:t> of it to create awareness, </a:t>
            </a:r>
            <a:r>
              <a:rPr lang="en"/>
              <a:t>educate</a:t>
            </a:r>
            <a:r>
              <a:rPr lang="en"/>
              <a:t> and create community</a:t>
            </a:r>
            <a:endParaRPr/>
          </a:p>
          <a:p>
            <a:pPr indent="0" lvl="0" marL="0" rtl="0" algn="l">
              <a:spcBef>
                <a:spcPts val="1000"/>
              </a:spcBef>
              <a:spcAft>
                <a:spcPts val="0"/>
              </a:spcAft>
              <a:buNone/>
            </a:pPr>
            <a:r>
              <a:rPr lang="en"/>
              <a:t>-The impact these awareness have created on society and on marketing and branding</a:t>
            </a:r>
            <a:endParaRPr/>
          </a:p>
          <a:p>
            <a:pPr indent="0" lvl="0" marL="0" rtl="0" algn="l">
              <a:spcBef>
                <a:spcPts val="1000"/>
              </a:spcBef>
              <a:spcAft>
                <a:spcPts val="0"/>
              </a:spcAft>
              <a:buNone/>
            </a:pPr>
            <a:r>
              <a:rPr lang="en"/>
              <a:t>	-Models, advertising, etc.</a:t>
            </a:r>
            <a:endParaRPr/>
          </a:p>
          <a:p>
            <a:pPr indent="0" lvl="0" marL="0" rtl="0" algn="l">
              <a:spcBef>
                <a:spcPts val="1000"/>
              </a:spcBef>
              <a:spcAft>
                <a:spcPts val="0"/>
              </a:spcAft>
              <a:buNone/>
            </a:pPr>
            <a:r>
              <a:rPr lang="en"/>
              <a:t>	-Increase in a</a:t>
            </a:r>
            <a:r>
              <a:rPr lang="en"/>
              <a:t>ccessibility in public areas</a:t>
            </a:r>
            <a:endParaRPr/>
          </a:p>
          <a:p>
            <a:pPr indent="0" lvl="0" marL="0" rtl="0" algn="l">
              <a:spcBef>
                <a:spcPts val="1000"/>
              </a:spcBef>
              <a:spcAft>
                <a:spcPts val="0"/>
              </a:spcAft>
              <a:buNone/>
            </a:pPr>
            <a:r>
              <a:rPr lang="en"/>
              <a:t>		-Amusement parks, museums, theatres</a:t>
            </a:r>
            <a:endParaRPr/>
          </a:p>
          <a:p>
            <a:pPr indent="0" lvl="0" marL="0" rtl="0" algn="l">
              <a:spcBef>
                <a:spcPts val="1000"/>
              </a:spcBef>
              <a:spcAft>
                <a:spcPts val="0"/>
              </a:spcAft>
              <a:buNone/>
            </a:pPr>
            <a:r>
              <a:rPr lang="en"/>
              <a:t>			-Sign language interpreters </a:t>
            </a:r>
            <a:endParaRPr/>
          </a:p>
          <a:p>
            <a:pPr indent="0" lvl="0" marL="0" rtl="0" algn="l">
              <a:spcBef>
                <a:spcPts val="1000"/>
              </a:spcBef>
              <a:spcAft>
                <a:spcPts val="10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5"/>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Works Cited</a:t>
            </a:r>
            <a:endParaRPr/>
          </a:p>
        </p:txBody>
      </p:sp>
      <p:sp>
        <p:nvSpPr>
          <p:cNvPr id="144" name="Google Shape;144;p25"/>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457200" lvl="0" marL="914400" rtl="0" algn="l">
              <a:lnSpc>
                <a:spcPct val="100000"/>
              </a:lnSpc>
              <a:spcBef>
                <a:spcPts val="0"/>
              </a:spcBef>
              <a:spcAft>
                <a:spcPts val="0"/>
              </a:spcAft>
              <a:buNone/>
            </a:pPr>
            <a:r>
              <a:rPr lang="en" sz="1000">
                <a:solidFill>
                  <a:srgbClr val="000000"/>
                </a:solidFill>
                <a:highlight>
                  <a:srgbClr val="FFFFFF"/>
                </a:highlight>
                <a:latin typeface="Times New Roman"/>
                <a:ea typeface="Times New Roman"/>
                <a:cs typeface="Times New Roman"/>
                <a:sym typeface="Times New Roman"/>
              </a:rPr>
              <a:t>Hanson, Ralph E. </a:t>
            </a:r>
            <a:r>
              <a:rPr i="1" lang="en" sz="1000">
                <a:solidFill>
                  <a:srgbClr val="000000"/>
                </a:solidFill>
                <a:highlight>
                  <a:srgbClr val="FFFFFF"/>
                </a:highlight>
                <a:latin typeface="Times New Roman"/>
                <a:ea typeface="Times New Roman"/>
                <a:cs typeface="Times New Roman"/>
                <a:sym typeface="Times New Roman"/>
              </a:rPr>
              <a:t>Mass Communication: Living in a Media World</a:t>
            </a:r>
            <a:r>
              <a:rPr lang="en" sz="1000">
                <a:solidFill>
                  <a:srgbClr val="000000"/>
                </a:solidFill>
                <a:highlight>
                  <a:srgbClr val="FFFFFF"/>
                </a:highlight>
                <a:latin typeface="Times New Roman"/>
                <a:ea typeface="Times New Roman"/>
                <a:cs typeface="Times New Roman"/>
                <a:sym typeface="Times New Roman"/>
              </a:rPr>
              <a:t>. SAGE Publications, Inc, 2022. </a:t>
            </a:r>
            <a:endParaRPr sz="1000">
              <a:solidFill>
                <a:srgbClr val="000000"/>
              </a:solidFill>
              <a:highlight>
                <a:srgbClr val="FFFFFF"/>
              </a:highlight>
              <a:latin typeface="Times New Roman"/>
              <a:ea typeface="Times New Roman"/>
              <a:cs typeface="Times New Roman"/>
              <a:sym typeface="Times New Roman"/>
            </a:endParaRPr>
          </a:p>
          <a:p>
            <a:pPr indent="0" lvl="0" marL="0" rtl="0" algn="ctr">
              <a:lnSpc>
                <a:spcPct val="100000"/>
              </a:lnSpc>
              <a:spcBef>
                <a:spcPts val="0"/>
              </a:spcBef>
              <a:spcAft>
                <a:spcPts val="0"/>
              </a:spcAft>
              <a:buNone/>
            </a:pPr>
            <a:r>
              <a:t/>
            </a:r>
            <a:endParaRPr sz="1000">
              <a:solidFill>
                <a:srgbClr val="000000"/>
              </a:solidFill>
              <a:latin typeface="Times New Roman"/>
              <a:ea typeface="Times New Roman"/>
              <a:cs typeface="Times New Roman"/>
              <a:sym typeface="Times New Roman"/>
            </a:endParaRPr>
          </a:p>
          <a:p>
            <a:pPr indent="-457200" lvl="0" marL="914400" rtl="0" algn="l">
              <a:lnSpc>
                <a:spcPct val="100000"/>
              </a:lnSpc>
              <a:spcBef>
                <a:spcPts val="0"/>
              </a:spcBef>
              <a:spcAft>
                <a:spcPts val="0"/>
              </a:spcAft>
              <a:buNone/>
            </a:pPr>
            <a:r>
              <a:rPr lang="en" sz="1000">
                <a:solidFill>
                  <a:srgbClr val="000000"/>
                </a:solidFill>
                <a:highlight>
                  <a:srgbClr val="FFFFFF"/>
                </a:highlight>
                <a:latin typeface="Times New Roman"/>
                <a:ea typeface="Times New Roman"/>
                <a:cs typeface="Times New Roman"/>
                <a:sym typeface="Times New Roman"/>
              </a:rPr>
              <a:t>Latha, K., et al. “Effective Use of Social Media Platforms for Promotion of Mental Health Awareness.” </a:t>
            </a:r>
            <a:r>
              <a:rPr i="1" lang="en" sz="1000">
                <a:solidFill>
                  <a:srgbClr val="000000"/>
                </a:solidFill>
                <a:highlight>
                  <a:srgbClr val="FFFFFF"/>
                </a:highlight>
                <a:latin typeface="Times New Roman"/>
                <a:ea typeface="Times New Roman"/>
                <a:cs typeface="Times New Roman"/>
                <a:sym typeface="Times New Roman"/>
              </a:rPr>
              <a:t>Journal of Education and Health Promotion</a:t>
            </a:r>
            <a:r>
              <a:rPr lang="en" sz="1000">
                <a:solidFill>
                  <a:srgbClr val="000000"/>
                </a:solidFill>
                <a:highlight>
                  <a:srgbClr val="FFFFFF"/>
                </a:highlight>
                <a:latin typeface="Times New Roman"/>
                <a:ea typeface="Times New Roman"/>
                <a:cs typeface="Times New Roman"/>
                <a:sym typeface="Times New Roman"/>
              </a:rPr>
              <a:t>, vol. 9, May 2020, p. 124. </a:t>
            </a:r>
            <a:r>
              <a:rPr i="1" lang="en" sz="1000">
                <a:solidFill>
                  <a:srgbClr val="000000"/>
                </a:solidFill>
                <a:highlight>
                  <a:srgbClr val="FFFFFF"/>
                </a:highlight>
                <a:latin typeface="Times New Roman"/>
                <a:ea typeface="Times New Roman"/>
                <a:cs typeface="Times New Roman"/>
                <a:sym typeface="Times New Roman"/>
              </a:rPr>
              <a:t>EBSCOhost</a:t>
            </a:r>
            <a:r>
              <a:rPr lang="en" sz="1000">
                <a:solidFill>
                  <a:srgbClr val="000000"/>
                </a:solidFill>
                <a:highlight>
                  <a:srgbClr val="FFFFFF"/>
                </a:highlight>
                <a:latin typeface="Times New Roman"/>
                <a:ea typeface="Times New Roman"/>
                <a:cs typeface="Times New Roman"/>
                <a:sym typeface="Times New Roman"/>
              </a:rPr>
              <a:t>, doi.org/10.4103/jehp.jehp_90_20.</a:t>
            </a:r>
            <a:endParaRPr sz="1000">
              <a:solidFill>
                <a:srgbClr val="000000"/>
              </a:solidFill>
              <a:highlight>
                <a:srgbClr val="FFFFFF"/>
              </a:highlight>
              <a:latin typeface="Times New Roman"/>
              <a:ea typeface="Times New Roman"/>
              <a:cs typeface="Times New Roman"/>
              <a:sym typeface="Times New Roman"/>
            </a:endParaRPr>
          </a:p>
          <a:p>
            <a:pPr indent="-457200" lvl="0" marL="914400" rtl="0" algn="ctr">
              <a:lnSpc>
                <a:spcPct val="100000"/>
              </a:lnSpc>
              <a:spcBef>
                <a:spcPts val="0"/>
              </a:spcBef>
              <a:spcAft>
                <a:spcPts val="0"/>
              </a:spcAft>
              <a:buNone/>
            </a:pPr>
            <a:r>
              <a:t/>
            </a:r>
            <a:endParaRPr sz="1000">
              <a:solidFill>
                <a:srgbClr val="000000"/>
              </a:solidFill>
              <a:highlight>
                <a:srgbClr val="FFFFFF"/>
              </a:highlight>
              <a:latin typeface="Times New Roman"/>
              <a:ea typeface="Times New Roman"/>
              <a:cs typeface="Times New Roman"/>
              <a:sym typeface="Times New Roman"/>
            </a:endParaRPr>
          </a:p>
          <a:p>
            <a:pPr indent="-457200" lvl="0" marL="914400" rtl="0" algn="l">
              <a:lnSpc>
                <a:spcPct val="100000"/>
              </a:lnSpc>
              <a:spcBef>
                <a:spcPts val="0"/>
              </a:spcBef>
              <a:spcAft>
                <a:spcPts val="0"/>
              </a:spcAft>
              <a:buNone/>
            </a:pPr>
            <a:r>
              <a:rPr lang="en" sz="1000">
                <a:solidFill>
                  <a:srgbClr val="000000"/>
                </a:solidFill>
                <a:highlight>
                  <a:srgbClr val="FFFFFF"/>
                </a:highlight>
                <a:latin typeface="Times New Roman"/>
                <a:ea typeface="Times New Roman"/>
                <a:cs typeface="Times New Roman"/>
                <a:sym typeface="Times New Roman"/>
              </a:rPr>
              <a:t>Rodgers, Rachel F., et al. “#Take Idealized Bodies out of the Picture: A Scoping Review of Social Media Content Aiming to Protect and Promote Positive Body Image.” </a:t>
            </a:r>
            <a:r>
              <a:rPr i="1" lang="en" sz="1000">
                <a:solidFill>
                  <a:srgbClr val="000000"/>
                </a:solidFill>
                <a:highlight>
                  <a:srgbClr val="FFFFFF"/>
                </a:highlight>
                <a:latin typeface="Times New Roman"/>
                <a:ea typeface="Times New Roman"/>
                <a:cs typeface="Times New Roman"/>
                <a:sym typeface="Times New Roman"/>
              </a:rPr>
              <a:t>Body Image</a:t>
            </a:r>
            <a:r>
              <a:rPr lang="en" sz="1000">
                <a:solidFill>
                  <a:srgbClr val="000000"/>
                </a:solidFill>
                <a:highlight>
                  <a:srgbClr val="FFFFFF"/>
                </a:highlight>
                <a:latin typeface="Times New Roman"/>
                <a:ea typeface="Times New Roman"/>
                <a:cs typeface="Times New Roman"/>
                <a:sym typeface="Times New Roman"/>
              </a:rPr>
              <a:t>, vol. 38, Sept. 2021, pp. 10–36. </a:t>
            </a:r>
            <a:r>
              <a:rPr i="1" lang="en" sz="1000">
                <a:solidFill>
                  <a:srgbClr val="000000"/>
                </a:solidFill>
                <a:highlight>
                  <a:srgbClr val="FFFFFF"/>
                </a:highlight>
                <a:latin typeface="Times New Roman"/>
                <a:ea typeface="Times New Roman"/>
                <a:cs typeface="Times New Roman"/>
                <a:sym typeface="Times New Roman"/>
              </a:rPr>
              <a:t>EBSCOhost</a:t>
            </a:r>
            <a:r>
              <a:rPr lang="en" sz="1000">
                <a:solidFill>
                  <a:srgbClr val="000000"/>
                </a:solidFill>
                <a:highlight>
                  <a:srgbClr val="FFFFFF"/>
                </a:highlight>
                <a:latin typeface="Times New Roman"/>
                <a:ea typeface="Times New Roman"/>
                <a:cs typeface="Times New Roman"/>
                <a:sym typeface="Times New Roman"/>
              </a:rPr>
              <a:t>, search.ebscohost.com/login.aspx?direct=true&amp;db=edo&amp;AN=151779268&amp;site=eds-live&amp;scope=site. </a:t>
            </a:r>
            <a:endParaRPr sz="1000">
              <a:solidFill>
                <a:srgbClr val="000000"/>
              </a:solidFill>
              <a:highlight>
                <a:srgbClr val="FFFFFF"/>
              </a:highlight>
              <a:latin typeface="Times New Roman"/>
              <a:ea typeface="Times New Roman"/>
              <a:cs typeface="Times New Roman"/>
              <a:sym typeface="Times New Roman"/>
            </a:endParaRPr>
          </a:p>
          <a:p>
            <a:pPr indent="-457200" lvl="0" marL="914400" rtl="0" algn="l">
              <a:lnSpc>
                <a:spcPct val="100000"/>
              </a:lnSpc>
              <a:spcBef>
                <a:spcPts val="0"/>
              </a:spcBef>
              <a:spcAft>
                <a:spcPts val="0"/>
              </a:spcAft>
              <a:buNone/>
            </a:pPr>
            <a:r>
              <a:t/>
            </a:r>
            <a:endParaRPr sz="1000">
              <a:solidFill>
                <a:srgbClr val="000000"/>
              </a:solidFill>
              <a:highlight>
                <a:srgbClr val="FFFFFF"/>
              </a:highlight>
              <a:latin typeface="Times New Roman"/>
              <a:ea typeface="Times New Roman"/>
              <a:cs typeface="Times New Roman"/>
              <a:sym typeface="Times New Roman"/>
            </a:endParaRPr>
          </a:p>
          <a:p>
            <a:pPr indent="-457200" lvl="0" marL="914400" rtl="0" algn="l">
              <a:lnSpc>
                <a:spcPct val="100000"/>
              </a:lnSpc>
              <a:spcBef>
                <a:spcPts val="0"/>
              </a:spcBef>
              <a:spcAft>
                <a:spcPts val="0"/>
              </a:spcAft>
              <a:buNone/>
            </a:pPr>
            <a:r>
              <a:rPr lang="en" sz="1000">
                <a:solidFill>
                  <a:srgbClr val="000000"/>
                </a:solidFill>
                <a:highlight>
                  <a:srgbClr val="FFFFFF"/>
                </a:highlight>
                <a:latin typeface="Times New Roman"/>
                <a:ea typeface="Times New Roman"/>
                <a:cs typeface="Times New Roman"/>
                <a:sym typeface="Times New Roman"/>
              </a:rPr>
              <a:t>Sweet, Kayla S., et al. “Community Building and Knowledge Sharing by Individuals with Disabilities Using Social Media.” </a:t>
            </a:r>
            <a:r>
              <a:rPr i="1" lang="en" sz="1000">
                <a:solidFill>
                  <a:srgbClr val="000000"/>
                </a:solidFill>
                <a:highlight>
                  <a:srgbClr val="FFFFFF"/>
                </a:highlight>
                <a:latin typeface="Times New Roman"/>
                <a:ea typeface="Times New Roman"/>
                <a:cs typeface="Times New Roman"/>
                <a:sym typeface="Times New Roman"/>
              </a:rPr>
              <a:t>Journal of Computer Assisted Learning</a:t>
            </a:r>
            <a:r>
              <a:rPr lang="en" sz="1000">
                <a:solidFill>
                  <a:srgbClr val="000000"/>
                </a:solidFill>
                <a:highlight>
                  <a:srgbClr val="FFFFFF"/>
                </a:highlight>
                <a:latin typeface="Times New Roman"/>
                <a:ea typeface="Times New Roman"/>
                <a:cs typeface="Times New Roman"/>
                <a:sym typeface="Times New Roman"/>
              </a:rPr>
              <a:t>, vol. 36, no. 1, Feb. 2020, pp. 1–11. </a:t>
            </a:r>
            <a:r>
              <a:rPr i="1" lang="en" sz="1000">
                <a:solidFill>
                  <a:srgbClr val="000000"/>
                </a:solidFill>
                <a:highlight>
                  <a:srgbClr val="FFFFFF"/>
                </a:highlight>
                <a:latin typeface="Times New Roman"/>
                <a:ea typeface="Times New Roman"/>
                <a:cs typeface="Times New Roman"/>
                <a:sym typeface="Times New Roman"/>
              </a:rPr>
              <a:t>EBSCOhost</a:t>
            </a:r>
            <a:r>
              <a:rPr lang="en" sz="1000">
                <a:solidFill>
                  <a:srgbClr val="000000"/>
                </a:solidFill>
                <a:highlight>
                  <a:srgbClr val="FFFFFF"/>
                </a:highlight>
                <a:latin typeface="Times New Roman"/>
                <a:ea typeface="Times New Roman"/>
                <a:cs typeface="Times New Roman"/>
                <a:sym typeface="Times New Roman"/>
              </a:rPr>
              <a:t>, doi.org/10.1111/jcal.12377.</a:t>
            </a:r>
            <a:endParaRPr sz="1000">
              <a:solidFill>
                <a:srgbClr val="000000"/>
              </a:solidFill>
              <a:highlight>
                <a:srgbClr val="FFFFFF"/>
              </a:highlight>
              <a:latin typeface="Times New Roman"/>
              <a:ea typeface="Times New Roman"/>
              <a:cs typeface="Times New Roman"/>
              <a:sym typeface="Times New Roman"/>
            </a:endParaRPr>
          </a:p>
          <a:p>
            <a:pPr indent="-457200" lvl="0" marL="914400" rtl="0" algn="l">
              <a:lnSpc>
                <a:spcPct val="100000"/>
              </a:lnSpc>
              <a:spcBef>
                <a:spcPts val="0"/>
              </a:spcBef>
              <a:spcAft>
                <a:spcPts val="0"/>
              </a:spcAft>
              <a:buNone/>
            </a:pPr>
            <a:r>
              <a:t/>
            </a:r>
            <a:endParaRPr sz="1000">
              <a:solidFill>
                <a:srgbClr val="000000"/>
              </a:solidFill>
              <a:highlight>
                <a:srgbClr val="FFFFFF"/>
              </a:highlight>
              <a:latin typeface="Times New Roman"/>
              <a:ea typeface="Times New Roman"/>
              <a:cs typeface="Times New Roman"/>
              <a:sym typeface="Times New Roman"/>
            </a:endParaRPr>
          </a:p>
          <a:p>
            <a:pPr indent="-457200" lvl="0" marL="914400" rtl="0" algn="ctr">
              <a:lnSpc>
                <a:spcPct val="100000"/>
              </a:lnSpc>
              <a:spcBef>
                <a:spcPts val="0"/>
              </a:spcBef>
              <a:spcAft>
                <a:spcPts val="0"/>
              </a:spcAft>
              <a:buNone/>
            </a:pPr>
            <a:r>
              <a:rPr lang="en" sz="1000">
                <a:solidFill>
                  <a:srgbClr val="000000"/>
                </a:solidFill>
                <a:highlight>
                  <a:srgbClr val="FFFFFF"/>
                </a:highlight>
                <a:latin typeface="Times New Roman"/>
                <a:ea typeface="Times New Roman"/>
                <a:cs typeface="Times New Roman"/>
                <a:sym typeface="Times New Roman"/>
              </a:rPr>
              <a:t> </a:t>
            </a:r>
            <a:endParaRPr sz="1000">
              <a:solidFill>
                <a:srgbClr val="000000"/>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1000"/>
              </a:spcAft>
              <a:buNone/>
            </a:pPr>
            <a:r>
              <a:t/>
            </a: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Thesis</a:t>
            </a:r>
            <a:endParaRPr/>
          </a:p>
        </p:txBody>
      </p:sp>
      <p:sp>
        <p:nvSpPr>
          <p:cNvPr id="71" name="Google Shape;71;p14"/>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0" lvl="0" marL="0" rtl="0" algn="l">
              <a:lnSpc>
                <a:spcPct val="200000"/>
              </a:lnSpc>
              <a:spcBef>
                <a:spcPts val="0"/>
              </a:spcBef>
              <a:spcAft>
                <a:spcPts val="0"/>
              </a:spcAft>
              <a:buNone/>
            </a:pPr>
            <a:r>
              <a:rPr lang="en" sz="1200">
                <a:solidFill>
                  <a:srgbClr val="000000"/>
                </a:solidFill>
                <a:latin typeface="Playfair Display"/>
                <a:ea typeface="Playfair Display"/>
                <a:cs typeface="Playfair Display"/>
                <a:sym typeface="Playfair Display"/>
              </a:rPr>
              <a:t>By creating awareness of behaviors outside the social norm by publishing it in the media will normalize and therefore allow others to accept those who are different from themselves.</a:t>
            </a:r>
            <a:endParaRPr sz="1200">
              <a:solidFill>
                <a:srgbClr val="000000"/>
              </a:solidFill>
              <a:latin typeface="Playfair Display"/>
              <a:ea typeface="Playfair Display"/>
              <a:cs typeface="Playfair Display"/>
              <a:sym typeface="Playfair Display"/>
            </a:endParaRPr>
          </a:p>
          <a:p>
            <a:pPr indent="0" lvl="0" marL="0" rtl="0" algn="l">
              <a:lnSpc>
                <a:spcPct val="200000"/>
              </a:lnSpc>
              <a:spcBef>
                <a:spcPts val="0"/>
              </a:spcBef>
              <a:spcAft>
                <a:spcPts val="0"/>
              </a:spcAft>
              <a:buNone/>
            </a:pPr>
            <a:r>
              <a:t/>
            </a:r>
            <a:endParaRPr sz="1200">
              <a:solidFill>
                <a:srgbClr val="000000"/>
              </a:solidFill>
              <a:latin typeface="Playfair Display"/>
              <a:ea typeface="Playfair Display"/>
              <a:cs typeface="Playfair Display"/>
              <a:sym typeface="Playfair Display"/>
            </a:endParaRPr>
          </a:p>
          <a:p>
            <a:pPr indent="0" lvl="0" marL="0" rtl="0" algn="l">
              <a:lnSpc>
                <a:spcPct val="200000"/>
              </a:lnSpc>
              <a:spcBef>
                <a:spcPts val="0"/>
              </a:spcBef>
              <a:spcAft>
                <a:spcPts val="0"/>
              </a:spcAft>
              <a:buNone/>
            </a:pPr>
            <a:r>
              <a:rPr lang="en" sz="1200">
                <a:solidFill>
                  <a:srgbClr val="000000"/>
                </a:solidFill>
                <a:latin typeface="Playfair Display"/>
                <a:ea typeface="Playfair Display"/>
                <a:cs typeface="Playfair Display"/>
                <a:sym typeface="Playfair Display"/>
              </a:rPr>
              <a:t>-How building awareness and educating on social media can impact and create more </a:t>
            </a:r>
            <a:r>
              <a:rPr lang="en" sz="1200">
                <a:solidFill>
                  <a:srgbClr val="000000"/>
                </a:solidFill>
                <a:latin typeface="Playfair Display"/>
                <a:ea typeface="Playfair Display"/>
                <a:cs typeface="Playfair Display"/>
                <a:sym typeface="Playfair Display"/>
              </a:rPr>
              <a:t>inclusivity</a:t>
            </a:r>
            <a:r>
              <a:rPr lang="en" sz="1200">
                <a:solidFill>
                  <a:srgbClr val="000000"/>
                </a:solidFill>
                <a:latin typeface="Playfair Display"/>
                <a:ea typeface="Playfair Display"/>
                <a:cs typeface="Playfair Display"/>
                <a:sym typeface="Playfair Display"/>
              </a:rPr>
              <a:t> and diversity in societal norms</a:t>
            </a:r>
            <a:endParaRPr sz="1200">
              <a:solidFill>
                <a:srgbClr val="000000"/>
              </a:solidFill>
              <a:latin typeface="Playfair Display"/>
              <a:ea typeface="Playfair Display"/>
              <a:cs typeface="Playfair Display"/>
              <a:sym typeface="Playfair Display"/>
            </a:endParaRPr>
          </a:p>
          <a:p>
            <a:pPr indent="0" lvl="0" marL="0" rtl="0" algn="l">
              <a:spcBef>
                <a:spcPts val="0"/>
              </a:spcBef>
              <a:spcAft>
                <a:spcPts val="10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Body Image</a:t>
            </a:r>
            <a:endParaRPr/>
          </a:p>
        </p:txBody>
      </p:sp>
      <p:sp>
        <p:nvSpPr>
          <p:cNvPr id="77" name="Google Shape;77;p15"/>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298450" lvl="0" marL="457200" rtl="0" algn="l">
              <a:spcBef>
                <a:spcPts val="0"/>
              </a:spcBef>
              <a:spcAft>
                <a:spcPts val="0"/>
              </a:spcAft>
              <a:buSzPts val="1100"/>
              <a:buChar char="-"/>
            </a:pPr>
            <a:r>
              <a:rPr lang="en"/>
              <a:t>Body Dysmorphia has been one of the biggest effects from social media</a:t>
            </a:r>
            <a:endParaRPr/>
          </a:p>
          <a:p>
            <a:pPr indent="-285750" lvl="1" marL="914400" rtl="0" algn="l">
              <a:spcBef>
                <a:spcPts val="0"/>
              </a:spcBef>
              <a:spcAft>
                <a:spcPts val="0"/>
              </a:spcAft>
              <a:buSzPts val="900"/>
              <a:buChar char="-"/>
            </a:pPr>
            <a:r>
              <a:rPr lang="en"/>
              <a:t>Influencers using photoshop and creating </a:t>
            </a:r>
            <a:r>
              <a:rPr lang="en"/>
              <a:t>unrealistic</a:t>
            </a:r>
            <a:r>
              <a:rPr lang="en"/>
              <a:t> standards for </a:t>
            </a:r>
            <a:r>
              <a:rPr lang="en"/>
              <a:t>beauty</a:t>
            </a:r>
            <a:r>
              <a:rPr lang="en"/>
              <a:t> </a:t>
            </a:r>
            <a:endParaRPr/>
          </a:p>
          <a:p>
            <a:pPr indent="-285750" lvl="1" marL="914400" rtl="0" algn="l">
              <a:spcBef>
                <a:spcPts val="0"/>
              </a:spcBef>
              <a:spcAft>
                <a:spcPts val="0"/>
              </a:spcAft>
              <a:buSzPts val="900"/>
              <a:buChar char="-"/>
            </a:pPr>
            <a:r>
              <a:rPr lang="en"/>
              <a:t>Marketing </a:t>
            </a:r>
            <a:endParaRPr/>
          </a:p>
          <a:p>
            <a:pPr indent="-285750" lvl="2" marL="1371600" rtl="0" algn="l">
              <a:spcBef>
                <a:spcPts val="0"/>
              </a:spcBef>
              <a:spcAft>
                <a:spcPts val="0"/>
              </a:spcAft>
              <a:buSzPts val="900"/>
              <a:buChar char="-"/>
            </a:pPr>
            <a:r>
              <a:rPr lang="en"/>
              <a:t>Victorias Secret Models</a:t>
            </a:r>
            <a:endParaRPr/>
          </a:p>
          <a:p>
            <a:pPr indent="-298450" lvl="0" marL="457200" rtl="0" algn="l">
              <a:spcBef>
                <a:spcPts val="0"/>
              </a:spcBef>
              <a:spcAft>
                <a:spcPts val="0"/>
              </a:spcAft>
              <a:buSzPts val="1100"/>
              <a:buChar char="-"/>
            </a:pPr>
            <a:r>
              <a:rPr lang="en"/>
              <a:t>Lili Reinhart </a:t>
            </a:r>
            <a:r>
              <a:rPr lang="en"/>
              <a:t>Cosmopolitan Incident </a:t>
            </a:r>
            <a:r>
              <a:rPr lang="en"/>
              <a:t> </a:t>
            </a:r>
            <a:endParaRPr/>
          </a:p>
        </p:txBody>
      </p:sp>
      <p:pic>
        <p:nvPicPr>
          <p:cNvPr id="78" name="Google Shape;78;p15"/>
          <p:cNvPicPr preferRelativeResize="0"/>
          <p:nvPr/>
        </p:nvPicPr>
        <p:blipFill>
          <a:blip r:embed="rId3">
            <a:alphaModFix/>
          </a:blip>
          <a:stretch>
            <a:fillRect/>
          </a:stretch>
        </p:blipFill>
        <p:spPr>
          <a:xfrm>
            <a:off x="620125" y="2447900"/>
            <a:ext cx="3414925" cy="2050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Body Positivity Era </a:t>
            </a:r>
            <a:endParaRPr/>
          </a:p>
        </p:txBody>
      </p:sp>
      <p:sp>
        <p:nvSpPr>
          <p:cNvPr id="84" name="Google Shape;84;p16"/>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-The more that celebrities and influencers come forward about their natural bodies, the more the beauty standard expands and normalizes to all body types</a:t>
            </a:r>
            <a:endParaRPr/>
          </a:p>
          <a:p>
            <a:pPr indent="0" lvl="0" marL="0" rtl="0" algn="l">
              <a:spcBef>
                <a:spcPts val="1000"/>
              </a:spcBef>
              <a:spcAft>
                <a:spcPts val="0"/>
              </a:spcAft>
              <a:buNone/>
            </a:pPr>
            <a:r>
              <a:rPr lang="en"/>
              <a:t>-Expanding opportunities to girls who aren’t the “standard beauty type” (Size 0, straight white teeth, small waist, thigh gap, flat stomach, etc.)</a:t>
            </a:r>
            <a:endParaRPr/>
          </a:p>
          <a:p>
            <a:pPr indent="0" lvl="0" marL="0" rtl="0" algn="l">
              <a:spcBef>
                <a:spcPts val="1000"/>
              </a:spcBef>
              <a:spcAft>
                <a:spcPts val="0"/>
              </a:spcAft>
              <a:buNone/>
            </a:pPr>
            <a:r>
              <a:rPr lang="en">
                <a:highlight>
                  <a:schemeClr val="lt1"/>
                </a:highlight>
              </a:rPr>
              <a:t>-</a:t>
            </a:r>
            <a:r>
              <a:rPr lang="en" sz="1200">
                <a:highlight>
                  <a:schemeClr val="lt1"/>
                </a:highlight>
              </a:rPr>
              <a:t>“Young women who viewed the more realistic images reported more positive body image than those who viewed the standard, unrealistic, images” (Rodgers).”</a:t>
            </a:r>
            <a:endParaRPr>
              <a:highlight>
                <a:schemeClr val="lt1"/>
              </a:highlight>
            </a:endParaRPr>
          </a:p>
          <a:p>
            <a:pPr indent="0" lvl="0" marL="0" rtl="0" algn="l">
              <a:spcBef>
                <a:spcPts val="1000"/>
              </a:spcBef>
              <a:spcAft>
                <a:spcPts val="10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Lizzo </a:t>
            </a:r>
            <a:endParaRPr/>
          </a:p>
        </p:txBody>
      </p:sp>
      <p:sp>
        <p:nvSpPr>
          <p:cNvPr id="90" name="Google Shape;90;p17"/>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-Lizzo is a plus-sized pop star who has made a big impact on body </a:t>
            </a:r>
            <a:r>
              <a:rPr lang="en"/>
              <a:t>positivity</a:t>
            </a:r>
            <a:r>
              <a:rPr lang="en"/>
              <a:t> on the internet</a:t>
            </a:r>
            <a:endParaRPr/>
          </a:p>
          <a:p>
            <a:pPr indent="0" lvl="0" marL="0" rtl="0" algn="l">
              <a:spcBef>
                <a:spcPts val="1000"/>
              </a:spcBef>
              <a:spcAft>
                <a:spcPts val="0"/>
              </a:spcAft>
              <a:buNone/>
            </a:pPr>
            <a:r>
              <a:rPr lang="en"/>
              <a:t>	-Utilizes her fame for body </a:t>
            </a:r>
            <a:r>
              <a:rPr lang="en"/>
              <a:t>positivity</a:t>
            </a:r>
            <a:r>
              <a:rPr lang="en"/>
              <a:t> </a:t>
            </a:r>
            <a:endParaRPr/>
          </a:p>
          <a:p>
            <a:pPr indent="0" lvl="0" marL="0" rtl="0" algn="l">
              <a:spcBef>
                <a:spcPts val="1000"/>
              </a:spcBef>
              <a:spcAft>
                <a:spcPts val="0"/>
              </a:spcAft>
              <a:buNone/>
            </a:pPr>
            <a:r>
              <a:rPr lang="en"/>
              <a:t>		-Music</a:t>
            </a:r>
            <a:endParaRPr/>
          </a:p>
          <a:p>
            <a:pPr indent="0" lvl="0" marL="0" rtl="0" algn="l">
              <a:spcBef>
                <a:spcPts val="1000"/>
              </a:spcBef>
              <a:spcAft>
                <a:spcPts val="0"/>
              </a:spcAft>
              <a:buNone/>
            </a:pPr>
            <a:r>
              <a:rPr lang="en"/>
              <a:t>		-Social media platforms</a:t>
            </a:r>
            <a:endParaRPr/>
          </a:p>
          <a:p>
            <a:pPr indent="0" lvl="0" marL="0" rtl="0" algn="l">
              <a:spcBef>
                <a:spcPts val="1000"/>
              </a:spcBef>
              <a:spcAft>
                <a:spcPts val="0"/>
              </a:spcAft>
              <a:buNone/>
            </a:pPr>
            <a:r>
              <a:rPr lang="en"/>
              <a:t>		-Backup dancers</a:t>
            </a:r>
            <a:endParaRPr/>
          </a:p>
          <a:p>
            <a:pPr indent="0" lvl="0" marL="0" rtl="0" algn="l">
              <a:spcBef>
                <a:spcPts val="1000"/>
              </a:spcBef>
              <a:spcAft>
                <a:spcPts val="1000"/>
              </a:spcAft>
              <a:buNone/>
            </a:pPr>
            <a:r>
              <a:t/>
            </a:r>
            <a:endParaRPr/>
          </a:p>
        </p:txBody>
      </p:sp>
      <p:pic>
        <p:nvPicPr>
          <p:cNvPr id="91" name="Google Shape;91;p17"/>
          <p:cNvPicPr preferRelativeResize="0"/>
          <p:nvPr/>
        </p:nvPicPr>
        <p:blipFill>
          <a:blip r:embed="rId3">
            <a:alphaModFix/>
          </a:blip>
          <a:stretch>
            <a:fillRect/>
          </a:stretch>
        </p:blipFill>
        <p:spPr>
          <a:xfrm>
            <a:off x="848875" y="2772850"/>
            <a:ext cx="2874251" cy="17991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Impact</a:t>
            </a:r>
            <a:endParaRPr/>
          </a:p>
        </p:txBody>
      </p:sp>
      <p:sp>
        <p:nvSpPr>
          <p:cNvPr id="97" name="Google Shape;97;p18"/>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-With the change from promoting unhealthy </a:t>
            </a:r>
            <a:r>
              <a:rPr lang="en"/>
              <a:t>standards of beauty to embracing natural qualities of bodies, the media and marketing of brands have completely changed to embrace people’s natural bodies</a:t>
            </a:r>
            <a:endParaRPr/>
          </a:p>
          <a:p>
            <a:pPr indent="0" lvl="0" marL="0" rtl="0" algn="l">
              <a:spcBef>
                <a:spcPts val="1000"/>
              </a:spcBef>
              <a:spcAft>
                <a:spcPts val="1000"/>
              </a:spcAft>
              <a:buNone/>
            </a:pPr>
            <a:r>
              <a:t/>
            </a:r>
            <a:endParaRPr/>
          </a:p>
        </p:txBody>
      </p:sp>
      <p:pic>
        <p:nvPicPr>
          <p:cNvPr id="98" name="Google Shape;98;p18"/>
          <p:cNvPicPr preferRelativeResize="0"/>
          <p:nvPr/>
        </p:nvPicPr>
        <p:blipFill>
          <a:blip r:embed="rId3">
            <a:alphaModFix/>
          </a:blip>
          <a:stretch>
            <a:fillRect/>
          </a:stretch>
        </p:blipFill>
        <p:spPr>
          <a:xfrm>
            <a:off x="410613" y="1766698"/>
            <a:ext cx="3750774" cy="2502475"/>
          </a:xfrm>
          <a:prstGeom prst="rect">
            <a:avLst/>
          </a:prstGeom>
          <a:noFill/>
          <a:ln>
            <a:noFill/>
          </a:ln>
        </p:spPr>
      </p:pic>
      <p:sp>
        <p:nvSpPr>
          <p:cNvPr id="99" name="Google Shape;99;p18"/>
          <p:cNvSpPr txBox="1"/>
          <p:nvPr/>
        </p:nvSpPr>
        <p:spPr>
          <a:xfrm>
            <a:off x="1622700" y="4213900"/>
            <a:ext cx="1326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Lato"/>
                <a:ea typeface="Lato"/>
                <a:cs typeface="Lato"/>
                <a:sym typeface="Lato"/>
              </a:rPr>
              <a:t>2019 Target Swim Ad</a:t>
            </a:r>
            <a:endParaRPr sz="90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Impact</a:t>
            </a:r>
            <a:endParaRPr/>
          </a:p>
        </p:txBody>
      </p:sp>
      <p:sp>
        <p:nvSpPr>
          <p:cNvPr id="105" name="Google Shape;105;p19"/>
          <p:cNvSpPr txBox="1"/>
          <p:nvPr>
            <p:ph idx="1" type="body"/>
          </p:nvPr>
        </p:nvSpPr>
        <p:spPr>
          <a:xfrm>
            <a:off x="155850" y="1024425"/>
            <a:ext cx="4260300" cy="34053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-The entertainment business is becoming more diverse with “type casting” </a:t>
            </a:r>
            <a:endParaRPr/>
          </a:p>
          <a:p>
            <a:pPr indent="0" lvl="0" marL="0" rtl="0" algn="l">
              <a:spcBef>
                <a:spcPts val="1000"/>
              </a:spcBef>
              <a:spcAft>
                <a:spcPts val="0"/>
              </a:spcAft>
              <a:buNone/>
            </a:pPr>
            <a:r>
              <a:rPr lang="en"/>
              <a:t>-Type Casting is casting actors into roles usually based off looks</a:t>
            </a:r>
            <a:endParaRPr/>
          </a:p>
          <a:p>
            <a:pPr indent="0" lvl="0" marL="0" rtl="0" algn="l">
              <a:spcBef>
                <a:spcPts val="1000"/>
              </a:spcBef>
              <a:spcAft>
                <a:spcPts val="0"/>
              </a:spcAft>
              <a:buNone/>
            </a:pPr>
            <a:r>
              <a:rPr lang="en"/>
              <a:t>-Most type casting would consist of the ingenue being the media’s beauty standard: Megan Fox, Grace Kelly, Meg Ryan</a:t>
            </a:r>
            <a:endParaRPr/>
          </a:p>
          <a:p>
            <a:pPr indent="0" lvl="0" marL="0" rtl="0" algn="l">
              <a:spcBef>
                <a:spcPts val="1000"/>
              </a:spcBef>
              <a:spcAft>
                <a:spcPts val="1000"/>
              </a:spcAft>
              <a:buNone/>
            </a:pPr>
            <a:r>
              <a:rPr lang="en"/>
              <a:t>-Change: Beanie Feldstein in “Funny Girl” revival (2022) </a:t>
            </a:r>
            <a:endParaRPr/>
          </a:p>
        </p:txBody>
      </p:sp>
      <p:pic>
        <p:nvPicPr>
          <p:cNvPr id="106" name="Google Shape;106;p19"/>
          <p:cNvPicPr preferRelativeResize="0"/>
          <p:nvPr/>
        </p:nvPicPr>
        <p:blipFill>
          <a:blip r:embed="rId3">
            <a:alphaModFix/>
          </a:blip>
          <a:stretch>
            <a:fillRect/>
          </a:stretch>
        </p:blipFill>
        <p:spPr>
          <a:xfrm>
            <a:off x="1822100" y="2637400"/>
            <a:ext cx="2749900" cy="1833276"/>
          </a:xfrm>
          <a:prstGeom prst="rect">
            <a:avLst/>
          </a:prstGeom>
          <a:noFill/>
          <a:ln>
            <a:noFill/>
          </a:ln>
        </p:spPr>
      </p:pic>
      <p:pic>
        <p:nvPicPr>
          <p:cNvPr id="107" name="Google Shape;107;p19"/>
          <p:cNvPicPr preferRelativeResize="0"/>
          <p:nvPr/>
        </p:nvPicPr>
        <p:blipFill rotWithShape="1">
          <a:blip r:embed="rId4">
            <a:alphaModFix/>
          </a:blip>
          <a:srcRect b="0" l="32221" r="0" t="0"/>
          <a:stretch/>
        </p:blipFill>
        <p:spPr>
          <a:xfrm>
            <a:off x="0" y="2637400"/>
            <a:ext cx="1822100" cy="1833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Mental Health</a:t>
            </a:r>
            <a:endParaRPr/>
          </a:p>
        </p:txBody>
      </p:sp>
      <p:sp>
        <p:nvSpPr>
          <p:cNvPr id="113" name="Google Shape;113;p20"/>
          <p:cNvSpPr txBox="1"/>
          <p:nvPr>
            <p:ph idx="1" type="body"/>
          </p:nvPr>
        </p:nvSpPr>
        <p:spPr>
          <a:xfrm>
            <a:off x="155850" y="1024422"/>
            <a:ext cx="4260300" cy="30369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-Taboo topic back in the day</a:t>
            </a:r>
            <a:endParaRPr/>
          </a:p>
          <a:p>
            <a:pPr indent="0" lvl="0" marL="0" rtl="0" algn="l">
              <a:spcBef>
                <a:spcPts val="1000"/>
              </a:spcBef>
              <a:spcAft>
                <a:spcPts val="0"/>
              </a:spcAft>
              <a:buNone/>
            </a:pPr>
            <a:r>
              <a:rPr lang="en"/>
              <a:t>-Social media and the internet have been great accessible platforms for resources and awareness of mental illnesses</a:t>
            </a:r>
            <a:endParaRPr/>
          </a:p>
          <a:p>
            <a:pPr indent="0" lvl="0" marL="0" rtl="0" algn="l">
              <a:spcBef>
                <a:spcPts val="1000"/>
              </a:spcBef>
              <a:spcAft>
                <a:spcPts val="0"/>
              </a:spcAft>
              <a:buNone/>
            </a:pPr>
            <a:r>
              <a:rPr lang="en"/>
              <a:t>-Social media has made a great impact for </a:t>
            </a:r>
            <a:r>
              <a:rPr lang="en"/>
              <a:t>mental</a:t>
            </a:r>
            <a:r>
              <a:rPr lang="en"/>
              <a:t> health awareness </a:t>
            </a:r>
            <a:endParaRPr/>
          </a:p>
          <a:p>
            <a:pPr indent="0" lvl="0" marL="0" rtl="0" algn="l">
              <a:spcBef>
                <a:spcPts val="1000"/>
              </a:spcBef>
              <a:spcAft>
                <a:spcPts val="0"/>
              </a:spcAft>
              <a:buNone/>
            </a:pPr>
            <a:r>
              <a:rPr lang="en"/>
              <a:t>	-</a:t>
            </a:r>
            <a:r>
              <a:rPr lang="en"/>
              <a:t>Licensed</a:t>
            </a:r>
            <a:r>
              <a:rPr lang="en"/>
              <a:t> therapist Tiktokers</a:t>
            </a:r>
            <a:endParaRPr/>
          </a:p>
          <a:p>
            <a:pPr indent="0" lvl="0" marL="0" rtl="0" algn="l">
              <a:spcBef>
                <a:spcPts val="1000"/>
              </a:spcBef>
              <a:spcAft>
                <a:spcPts val="0"/>
              </a:spcAft>
              <a:buNone/>
            </a:pPr>
            <a:r>
              <a:rPr lang="en"/>
              <a:t>	-Self Care Media</a:t>
            </a:r>
            <a:endParaRPr/>
          </a:p>
          <a:p>
            <a:pPr indent="0" lvl="0" marL="0" rtl="0" algn="l">
              <a:spcBef>
                <a:spcPts val="1000"/>
              </a:spcBef>
              <a:spcAft>
                <a:spcPts val="0"/>
              </a:spcAft>
              <a:buNone/>
            </a:pPr>
            <a:r>
              <a:rPr lang="en"/>
              <a:t>	-People who </a:t>
            </a:r>
            <a:r>
              <a:rPr lang="en"/>
              <a:t>struggle</a:t>
            </a:r>
            <a:r>
              <a:rPr lang="en"/>
              <a:t> with mental illnesses expressing their struggles and </a:t>
            </a:r>
            <a:r>
              <a:rPr lang="en"/>
              <a:t>experiences</a:t>
            </a:r>
            <a:endParaRPr/>
          </a:p>
          <a:p>
            <a:pPr indent="0" lvl="0" marL="0" rtl="0" algn="l">
              <a:spcBef>
                <a:spcPts val="1000"/>
              </a:spcBef>
              <a:spcAft>
                <a:spcPts val="0"/>
              </a:spcAft>
              <a:buNone/>
            </a:pPr>
            <a:r>
              <a:rPr lang="en"/>
              <a:t>	-Normalizing and encouraging  therapy on all platforms</a:t>
            </a:r>
            <a:endParaRPr/>
          </a:p>
          <a:p>
            <a:pPr indent="0" lvl="0" marL="0" rtl="0" algn="l">
              <a:spcBef>
                <a:spcPts val="1000"/>
              </a:spcBef>
              <a:spcAft>
                <a:spcPts val="1000"/>
              </a:spcAft>
              <a:buNone/>
            </a:pPr>
            <a:r>
              <a:rPr lang="en"/>
              <a:t>	-</a:t>
            </a:r>
            <a:r>
              <a:rPr lang="en"/>
              <a:t>Instagram</a:t>
            </a:r>
            <a:r>
              <a:rPr lang="en"/>
              <a:t>: affirmation posts, self care accounts, </a:t>
            </a:r>
            <a:r>
              <a:rPr lang="en"/>
              <a:t>men's</a:t>
            </a:r>
            <a:r>
              <a:rPr lang="en"/>
              <a:t> mental health awareness month (June)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155850" y="347867"/>
            <a:ext cx="4260300" cy="5565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Impact </a:t>
            </a:r>
            <a:endParaRPr/>
          </a:p>
        </p:txBody>
      </p:sp>
      <p:sp>
        <p:nvSpPr>
          <p:cNvPr id="119" name="Google Shape;119;p21"/>
          <p:cNvSpPr txBox="1"/>
          <p:nvPr>
            <p:ph idx="1" type="body"/>
          </p:nvPr>
        </p:nvSpPr>
        <p:spPr>
          <a:xfrm>
            <a:off x="88725" y="767547"/>
            <a:ext cx="4260300" cy="3036900"/>
          </a:xfrm>
          <a:prstGeom prst="rect">
            <a:avLst/>
          </a:prstGeom>
        </p:spPr>
        <p:txBody>
          <a:bodyPr anchorCtr="0" anchor="t" bIns="57575" lIns="57575" spcFirstLastPara="1" rIns="57575" wrap="square" tIns="57575">
            <a:noAutofit/>
          </a:bodyPr>
          <a:lstStyle/>
          <a:p>
            <a:pPr indent="0" lvl="0" marL="0" rtl="0" algn="l">
              <a:spcBef>
                <a:spcPts val="0"/>
              </a:spcBef>
              <a:spcAft>
                <a:spcPts val="0"/>
              </a:spcAft>
              <a:buNone/>
            </a:pPr>
            <a:r>
              <a:rPr lang="en"/>
              <a:t>-</a:t>
            </a:r>
            <a:r>
              <a:rPr lang="en" sz="1200"/>
              <a:t>The awareness of mental illness has helped many people who don’t suffer from it, to further understand it. </a:t>
            </a:r>
            <a:endParaRPr sz="1200"/>
          </a:p>
          <a:p>
            <a:pPr indent="0" lvl="0" marL="0" rtl="0" algn="l">
              <a:spcBef>
                <a:spcPts val="1000"/>
              </a:spcBef>
              <a:spcAft>
                <a:spcPts val="0"/>
              </a:spcAft>
              <a:buNone/>
            </a:pPr>
            <a:r>
              <a:rPr lang="en" sz="1200"/>
              <a:t>-It has given those who struggle with mental illness not only assistance and professional help, but a community where they feel safe, and feel less alone.</a:t>
            </a:r>
            <a:endParaRPr sz="1200"/>
          </a:p>
          <a:p>
            <a:pPr indent="0" lvl="0" marL="0" rtl="0" algn="l">
              <a:lnSpc>
                <a:spcPct val="115000"/>
              </a:lnSpc>
              <a:spcBef>
                <a:spcPts val="1000"/>
              </a:spcBef>
              <a:spcAft>
                <a:spcPts val="0"/>
              </a:spcAft>
              <a:buNone/>
            </a:pPr>
            <a:r>
              <a:rPr lang="en" sz="1200"/>
              <a:t>-According to the article “Effective use of social media platforms for promotion of mental health awareness”, the methods used to help people with mental illnesses were exemplified through campaigns or hashtags: “Buddies for Suicide Prevention”, #MigraineThePainfulTruth (etc.).</a:t>
            </a:r>
            <a:endParaRPr sz="1200"/>
          </a:p>
          <a:p>
            <a:pPr indent="0" lvl="0" marL="0" rtl="0" algn="l">
              <a:lnSpc>
                <a:spcPct val="115000"/>
              </a:lnSpc>
              <a:spcBef>
                <a:spcPts val="0"/>
              </a:spcBef>
              <a:spcAft>
                <a:spcPts val="1000"/>
              </a:spcAft>
              <a:buNone/>
            </a:pPr>
            <a:r>
              <a:t/>
            </a:r>
            <a:endParaRPr/>
          </a:p>
        </p:txBody>
      </p:sp>
      <p:pic>
        <p:nvPicPr>
          <p:cNvPr id="120" name="Google Shape;120;p21"/>
          <p:cNvPicPr preferRelativeResize="0"/>
          <p:nvPr/>
        </p:nvPicPr>
        <p:blipFill>
          <a:blip r:embed="rId3">
            <a:alphaModFix/>
          </a:blip>
          <a:stretch>
            <a:fillRect/>
          </a:stretch>
        </p:blipFill>
        <p:spPr>
          <a:xfrm>
            <a:off x="762000" y="3149950"/>
            <a:ext cx="2980900" cy="1422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